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46" r:id="rId2"/>
    <p:sldId id="505" r:id="rId3"/>
    <p:sldId id="506" r:id="rId4"/>
    <p:sldId id="512" r:id="rId5"/>
    <p:sldId id="507" r:id="rId6"/>
    <p:sldId id="513" r:id="rId7"/>
    <p:sldId id="508" r:id="rId8"/>
    <p:sldId id="509" r:id="rId9"/>
  </p:sldIdLst>
  <p:sldSz cx="9144000" cy="6858000" type="screen4x3"/>
  <p:notesSz cx="7102475" cy="102314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5F5F5F"/>
    <a:srgbClr val="FFFF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56" autoAdjust="0"/>
    <p:restoredTop sz="99293" autoAdjust="0"/>
  </p:normalViewPr>
  <p:slideViewPr>
    <p:cSldViewPr snapToGrid="0">
      <p:cViewPr varScale="1">
        <p:scale>
          <a:sx n="91" d="100"/>
          <a:sy n="91" d="100"/>
        </p:scale>
        <p:origin x="72" y="42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AB61457-BD2A-432C-94AE-8164E635AB09}" type="datetimeFigureOut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37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4425"/>
            <a:ext cx="5683250" cy="4027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8675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9718675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4B90FEC-FB66-46B0-B9C5-30CBCBE2C8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9563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D82A7F6-432D-4FAE-984D-AEC3ADA76C33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234051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27F4CC7-D2CB-4E5E-9F19-9203BACCE1FD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983348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DCA4C-593F-4DA1-B6D4-83902EF686B2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58437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08AF3E8-5BEF-4385-85BD-F090CF5ABB0C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833141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13CEEA-72FE-4F43-8C26-8E5E2A13F335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386100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9F848F4-F554-4197-A5EA-BAA9EDF706A9}" type="slidenum">
              <a:rPr lang="en-US" altLang="en-US" sz="1200" smtClean="0"/>
              <a:pPr/>
              <a:t>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300655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62D050-2A19-4BDD-B14F-E29798CE78B2}" type="slidenum">
              <a:rPr lang="en-US" altLang="en-US" sz="1200" smtClean="0"/>
              <a:pPr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304005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F5F888-5800-47ED-8F0B-D309527DD1C7}" type="slidenum">
              <a:rPr lang="en-US" altLang="en-US" sz="1200" smtClean="0"/>
              <a:pPr/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69039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1019175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Line 4"/>
          <p:cNvSpPr>
            <a:spLocks noChangeShapeType="1"/>
          </p:cNvSpPr>
          <p:nvPr userDrawn="1"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Text Box 6"/>
          <p:cNvSpPr txBox="1">
            <a:spLocks noChangeArrowheads="1"/>
          </p:cNvSpPr>
          <p:nvPr userDrawn="1"/>
        </p:nvSpPr>
        <p:spPr bwMode="auto">
          <a:xfrm>
            <a:off x="6629400" y="6384925"/>
            <a:ext cx="25146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sz="1000">
                <a:latin typeface="Times New Roman" pitchFamily="18" charset="0"/>
              </a:rPr>
              <a:t>Technical University of Cluj Napoca</a:t>
            </a:r>
          </a:p>
          <a:p>
            <a:pPr algn="r" eaLnBrk="1" hangingPunct="1">
              <a:spcBef>
                <a:spcPct val="50000"/>
              </a:spcBef>
              <a:defRPr/>
            </a:pPr>
            <a:r>
              <a:rPr lang="en-US" sz="1000">
                <a:latin typeface="Times New Roman" pitchFamily="18" charset="0"/>
              </a:rPr>
              <a:t>Computer Science Department</a:t>
            </a:r>
            <a:endParaRPr lang="ro-RO" sz="10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706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8274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2077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92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8401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8099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448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341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6412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5842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7293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1019175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Line 9"/>
          <p:cNvSpPr>
            <a:spLocks noChangeShapeType="1"/>
          </p:cNvSpPr>
          <p:nvPr userDrawn="1"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228600"/>
            <a:ext cx="6477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o-RO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c.utcluj.ro/practica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c.utcluj.ro/practica.html?file=files/Acasa/Site/documente/practica/Regulament%20pentru%20desfasurarea%20activitatii%20de%20practica%20tehnologica.pdf&amp;cid=10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sg5gYetpmEPVcYi5X5TjAqE2-sQkQfIrypnb2ZnmvWM/edit#gid=82670412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c.utcluj.ro/practica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c.utcluj.ro/practica.html?file=files/Acasa/Site/documente/practica/Evaluare_anexa_EVAL3a.doc&amp;cid=10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sg5gYetpmEPVcYi5X5TjAqE2-sQkQfIrypnb2ZnmvWM/edit#gid=826704125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simona.martis@staff.utcluj.r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imona.martis@staff.utcluj.r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>
            <a:spLocks noChangeArrowheads="1"/>
          </p:cNvSpPr>
          <p:nvPr/>
        </p:nvSpPr>
        <p:spPr bwMode="auto">
          <a:xfrm>
            <a:off x="228600" y="2514600"/>
            <a:ext cx="86106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0000FF"/>
                </a:solidFill>
              </a:rPr>
              <a:t>Practica de </a:t>
            </a:r>
            <a:r>
              <a:rPr lang="en-US" altLang="en-US" sz="3200" b="1" dirty="0" err="1">
                <a:solidFill>
                  <a:srgbClr val="0000FF"/>
                </a:solidFill>
              </a:rPr>
              <a:t>vara</a:t>
            </a:r>
            <a:r>
              <a:rPr lang="en-US" altLang="en-US" sz="3200" b="1" dirty="0">
                <a:solidFill>
                  <a:srgbClr val="0000FF"/>
                </a:solidFill>
              </a:rPr>
              <a:t> 2026</a:t>
            </a:r>
          </a:p>
          <a:p>
            <a:pPr algn="ctr" eaLnBrk="1" hangingPunct="1">
              <a:spcBef>
                <a:spcPct val="50000"/>
              </a:spcBef>
            </a:pPr>
            <a:endParaRPr lang="en-US" altLang="en-US" sz="3200" b="1" dirty="0">
              <a:solidFill>
                <a:srgbClr val="0000FF"/>
              </a:solidFill>
            </a:endParaRPr>
          </a:p>
          <a:p>
            <a:pPr algn="ctr" eaLnBrk="1" hangingPunct="1">
              <a:spcBef>
                <a:spcPct val="25000"/>
              </a:spcBef>
            </a:pPr>
            <a:r>
              <a:rPr lang="en-US" altLang="en-US" sz="2400" dirty="0"/>
              <a:t>Tutorial pt. </a:t>
            </a:r>
            <a:r>
              <a:rPr lang="en-US" altLang="en-US" sz="2400" dirty="0" err="1"/>
              <a:t>studentii</a:t>
            </a:r>
            <a:r>
              <a:rPr lang="en-US" altLang="en-US" sz="2400" dirty="0"/>
              <a:t> din </a:t>
            </a:r>
            <a:r>
              <a:rPr lang="en-US" altLang="en-US" sz="2400" dirty="0" err="1"/>
              <a:t>anul</a:t>
            </a:r>
            <a:r>
              <a:rPr lang="en-US" altLang="en-US" sz="2400" dirty="0"/>
              <a:t> III  </a:t>
            </a:r>
          </a:p>
          <a:p>
            <a:pPr algn="ctr" eaLnBrk="1" hangingPunct="1">
              <a:spcBef>
                <a:spcPct val="25000"/>
              </a:spcBef>
            </a:pPr>
            <a:r>
              <a:rPr lang="en-US" altLang="en-US" sz="2400" dirty="0" err="1"/>
              <a:t>Facultatea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Automatica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Calculatoare</a:t>
            </a:r>
            <a:endParaRPr lang="ro-RO" altLang="en-US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Reglementari</a:t>
            </a:r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309563" y="1117600"/>
            <a:ext cx="8532812" cy="549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z="1800" dirty="0" err="1"/>
              <a:t>Practica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studentilor</a:t>
            </a:r>
            <a:r>
              <a:rPr lang="en-US" altLang="en-US" sz="1800" dirty="0"/>
              <a:t> de la </a:t>
            </a:r>
            <a:r>
              <a:rPr lang="en-US" altLang="en-US" sz="1800" dirty="0" err="1"/>
              <a:t>Facultatea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Automatica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Calculatoare</a:t>
            </a:r>
            <a:r>
              <a:rPr lang="en-US" altLang="en-US" sz="1800" dirty="0"/>
              <a:t> se </a:t>
            </a:r>
            <a:r>
              <a:rPr lang="en-US" altLang="en-US" sz="1800" dirty="0" err="1"/>
              <a:t>desfasoara</a:t>
            </a:r>
            <a:r>
              <a:rPr lang="en-US" altLang="en-US" sz="1800" dirty="0"/>
              <a:t> in </a:t>
            </a:r>
            <a:r>
              <a:rPr lang="en-US" altLang="en-US" sz="1800" dirty="0" err="1"/>
              <a:t>conformitate</a:t>
            </a:r>
            <a:r>
              <a:rPr lang="en-US" altLang="en-US" sz="1800" dirty="0"/>
              <a:t> cu </a:t>
            </a:r>
            <a:r>
              <a:rPr lang="en-US" altLang="en-US" sz="1800" dirty="0" err="1"/>
              <a:t>prevederile</a:t>
            </a:r>
            <a:r>
              <a:rPr lang="en-US" altLang="en-US" sz="1800" dirty="0"/>
              <a:t> din </a:t>
            </a:r>
            <a:r>
              <a:rPr lang="en-US" altLang="en-US" sz="1800" dirty="0" err="1"/>
              <a:t>regulamentul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practica</a:t>
            </a:r>
            <a:r>
              <a:rPr lang="en-US" altLang="en-US" sz="1800" dirty="0"/>
              <a:t>: (</a:t>
            </a:r>
            <a:r>
              <a:rPr lang="en-US" altLang="en-US" sz="1800" dirty="0">
                <a:hlinkClick r:id="rId3"/>
              </a:rPr>
              <a:t>http://ac.utcluj.ro/practica.html</a:t>
            </a:r>
            <a:r>
              <a:rPr lang="en-US" altLang="en-US" sz="1800" dirty="0"/>
              <a:t>) </a:t>
            </a:r>
            <a:r>
              <a:rPr lang="en-US" altLang="en-US" sz="1800" i="1" dirty="0" err="1">
                <a:hlinkClick r:id="rId4"/>
              </a:rPr>
              <a:t>Regulament</a:t>
            </a:r>
            <a:r>
              <a:rPr lang="en-US" altLang="en-US" sz="1800" i="1" dirty="0">
                <a:hlinkClick r:id="rId4"/>
              </a:rPr>
              <a:t> Practica.pdf</a:t>
            </a:r>
            <a:endParaRPr lang="en-US" altLang="en-US" sz="1800" dirty="0"/>
          </a:p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z="1800" dirty="0" err="1">
                <a:solidFill>
                  <a:srgbClr val="0000FF"/>
                </a:solidFill>
              </a:rPr>
              <a:t>Cand</a:t>
            </a:r>
            <a:r>
              <a:rPr lang="en-US" altLang="en-US" sz="1800" dirty="0">
                <a:solidFill>
                  <a:srgbClr val="0000FF"/>
                </a:solidFill>
              </a:rPr>
              <a:t>:</a:t>
            </a:r>
            <a:r>
              <a:rPr lang="en-US" altLang="en-US" sz="1800" dirty="0"/>
              <a:t>  </a:t>
            </a:r>
            <a:r>
              <a:rPr lang="ro-RO" altLang="en-US" sz="1800" dirty="0"/>
              <a:t>pe parcursul </a:t>
            </a:r>
            <a:r>
              <a:rPr lang="ro-RO" altLang="en-US" sz="1800" dirty="0" err="1"/>
              <a:t>vacanţei</a:t>
            </a:r>
            <a:r>
              <a:rPr lang="ro-RO" altLang="en-US" sz="1800" dirty="0"/>
              <a:t> de vară ce </a:t>
            </a:r>
            <a:r>
              <a:rPr lang="ro-RO" altLang="en-US" sz="1800" dirty="0" err="1"/>
              <a:t>succede</a:t>
            </a:r>
            <a:r>
              <a:rPr lang="ro-RO" altLang="en-US" sz="1800" dirty="0"/>
              <a:t> anul III de studii</a:t>
            </a:r>
            <a:r>
              <a:rPr lang="en-US" altLang="en-US" sz="1800" dirty="0"/>
              <a:t>, in </a:t>
            </a:r>
            <a:r>
              <a:rPr lang="en-US" altLang="en-US" sz="1800" dirty="0" err="1"/>
              <a:t>intervalul</a:t>
            </a:r>
            <a:r>
              <a:rPr lang="en-US" altLang="en-US" sz="1800" dirty="0"/>
              <a:t> 29.06.2026– 30.08.2026 (se </a:t>
            </a:r>
            <a:r>
              <a:rPr lang="en-US" altLang="en-US" sz="1800" dirty="0" err="1"/>
              <a:t>poate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extinde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pana</a:t>
            </a:r>
            <a:r>
              <a:rPr lang="en-US" altLang="en-US" sz="1800" dirty="0"/>
              <a:t> in 25 </a:t>
            </a:r>
            <a:r>
              <a:rPr lang="en-US" altLang="en-US" sz="1800" dirty="0" err="1"/>
              <a:t>septembrie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participarea</a:t>
            </a:r>
            <a:r>
              <a:rPr lang="en-US" altLang="en-US" sz="1800" dirty="0"/>
              <a:t> la </a:t>
            </a:r>
            <a:r>
              <a:rPr lang="en-US" altLang="en-US" sz="1800" dirty="0" err="1"/>
              <a:t>colocviu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este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obligatore</a:t>
            </a:r>
            <a:r>
              <a:rPr lang="en-US" altLang="en-US" sz="1800" dirty="0"/>
              <a:t> in </a:t>
            </a:r>
            <a:r>
              <a:rPr lang="en-US" altLang="en-US" sz="1800" dirty="0" err="1"/>
              <a:t>intervalul</a:t>
            </a:r>
            <a:r>
              <a:rPr lang="en-US" altLang="en-US" sz="1800" dirty="0"/>
              <a:t> 01.09.2026 –08.09.2026)</a:t>
            </a:r>
          </a:p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z="1800" b="1" dirty="0">
                <a:solidFill>
                  <a:srgbClr val="FF0000"/>
                </a:solidFill>
              </a:rPr>
              <a:t>Nu se </a:t>
            </a:r>
            <a:r>
              <a:rPr lang="en-US" altLang="en-US" sz="1800" b="1" dirty="0" err="1">
                <a:solidFill>
                  <a:srgbClr val="FF0000"/>
                </a:solidFill>
              </a:rPr>
              <a:t>poate</a:t>
            </a:r>
            <a:r>
              <a:rPr lang="en-US" altLang="en-US" sz="1800" b="1" dirty="0">
                <a:solidFill>
                  <a:srgbClr val="FF0000"/>
                </a:solidFill>
              </a:rPr>
              <a:t> face </a:t>
            </a:r>
            <a:r>
              <a:rPr lang="en-US" altLang="en-US" sz="1800" b="1" dirty="0" err="1">
                <a:solidFill>
                  <a:srgbClr val="FF0000"/>
                </a:solidFill>
              </a:rPr>
              <a:t>practica</a:t>
            </a:r>
            <a:r>
              <a:rPr lang="en-US" altLang="en-US" sz="1800" b="1" dirty="0">
                <a:solidFill>
                  <a:srgbClr val="FF0000"/>
                </a:solidFill>
              </a:rPr>
              <a:t> in </a:t>
            </a:r>
            <a:r>
              <a:rPr lang="en-US" altLang="en-US" sz="1800" b="1" dirty="0" err="1">
                <a:solidFill>
                  <a:srgbClr val="FF0000"/>
                </a:solidFill>
              </a:rPr>
              <a:t>avans</a:t>
            </a:r>
            <a:r>
              <a:rPr lang="en-US" altLang="en-US" sz="1800" b="1" dirty="0">
                <a:solidFill>
                  <a:srgbClr val="FF0000"/>
                </a:solidFill>
              </a:rPr>
              <a:t> (</a:t>
            </a:r>
            <a:r>
              <a:rPr lang="en-US" altLang="en-US" sz="1800" b="1" dirty="0" err="1">
                <a:solidFill>
                  <a:srgbClr val="FF0000"/>
                </a:solidFill>
              </a:rPr>
              <a:t>anul</a:t>
            </a:r>
            <a:r>
              <a:rPr lang="en-US" altLang="en-US" sz="1800" b="1" dirty="0">
                <a:solidFill>
                  <a:srgbClr val="FF0000"/>
                </a:solidFill>
              </a:rPr>
              <a:t> 1 </a:t>
            </a:r>
            <a:r>
              <a:rPr lang="en-US" altLang="en-US" sz="1800" b="1" dirty="0" err="1">
                <a:solidFill>
                  <a:srgbClr val="FF0000"/>
                </a:solidFill>
              </a:rPr>
              <a:t>sau</a:t>
            </a:r>
            <a:r>
              <a:rPr lang="en-US" altLang="en-US" sz="1800" b="1" dirty="0">
                <a:solidFill>
                  <a:srgbClr val="FF0000"/>
                </a:solidFill>
              </a:rPr>
              <a:t> 2 de </a:t>
            </a:r>
            <a:r>
              <a:rPr lang="en-US" altLang="en-US" sz="1800" b="1" dirty="0" err="1">
                <a:solidFill>
                  <a:srgbClr val="FF0000"/>
                </a:solidFill>
              </a:rPr>
              <a:t>studii</a:t>
            </a:r>
            <a:r>
              <a:rPr lang="en-US" altLang="en-US" sz="1800" b="1" dirty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</a:rPr>
              <a:t>sau</a:t>
            </a:r>
            <a:r>
              <a:rPr lang="en-US" altLang="en-US" sz="1800" b="1" dirty="0">
                <a:solidFill>
                  <a:srgbClr val="FF0000"/>
                </a:solidFill>
              </a:rPr>
              <a:t> in </a:t>
            </a:r>
            <a:r>
              <a:rPr lang="en-US" altLang="en-US" sz="1800" b="1" dirty="0" err="1">
                <a:solidFill>
                  <a:srgbClr val="FF0000"/>
                </a:solidFill>
              </a:rPr>
              <a:t>alta</a:t>
            </a:r>
            <a:r>
              <a:rPr lang="en-US" altLang="en-US" sz="1800" b="1" dirty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</a:rPr>
              <a:t>perioada</a:t>
            </a:r>
            <a:r>
              <a:rPr lang="en-US" altLang="en-US" sz="1800" b="1" dirty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</a:rPr>
              <a:t>decat</a:t>
            </a:r>
            <a:r>
              <a:rPr lang="en-US" altLang="en-US" sz="1800" b="1" dirty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</a:rPr>
              <a:t>vacanta</a:t>
            </a:r>
            <a:r>
              <a:rPr lang="en-US" altLang="en-US" sz="1800" b="1" dirty="0">
                <a:solidFill>
                  <a:srgbClr val="FF0000"/>
                </a:solidFill>
              </a:rPr>
              <a:t> de </a:t>
            </a:r>
            <a:r>
              <a:rPr lang="en-US" altLang="en-US" sz="1800" b="1" dirty="0" err="1">
                <a:solidFill>
                  <a:srgbClr val="FF0000"/>
                </a:solidFill>
              </a:rPr>
              <a:t>vara</a:t>
            </a:r>
            <a:r>
              <a:rPr lang="en-US" altLang="en-US" sz="1800" b="1" dirty="0">
                <a:solidFill>
                  <a:srgbClr val="FF0000"/>
                </a:solidFill>
              </a:rPr>
              <a:t> care </a:t>
            </a:r>
            <a:r>
              <a:rPr lang="en-US" altLang="en-US" sz="1800" b="1" dirty="0" err="1">
                <a:solidFill>
                  <a:srgbClr val="FF0000"/>
                </a:solidFill>
              </a:rPr>
              <a:t>succede</a:t>
            </a:r>
            <a:r>
              <a:rPr lang="en-US" altLang="en-US" sz="1800" b="1" dirty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</a:rPr>
              <a:t>anul</a:t>
            </a:r>
            <a:r>
              <a:rPr lang="en-US" altLang="en-US" sz="1800" b="1" dirty="0">
                <a:solidFill>
                  <a:srgbClr val="FF0000"/>
                </a:solidFill>
              </a:rPr>
              <a:t> 3 !!!)</a:t>
            </a:r>
          </a:p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z="1800" dirty="0" err="1">
                <a:solidFill>
                  <a:srgbClr val="0000FF"/>
                </a:solidFill>
              </a:rPr>
              <a:t>Durata</a:t>
            </a:r>
            <a:r>
              <a:rPr lang="en-US" altLang="en-US" sz="1800" dirty="0">
                <a:solidFill>
                  <a:srgbClr val="0000FF"/>
                </a:solidFill>
              </a:rPr>
              <a:t>:</a:t>
            </a:r>
            <a:r>
              <a:rPr lang="en-US" altLang="en-US" sz="1800" dirty="0"/>
              <a:t> min. 240h(IS)/200h(CTI) (</a:t>
            </a:r>
            <a:r>
              <a:rPr lang="en-US" altLang="en-US" sz="1800" dirty="0" err="1"/>
              <a:t>echivalentul</a:t>
            </a:r>
            <a:r>
              <a:rPr lang="en-US" altLang="en-US" sz="1800" dirty="0"/>
              <a:t> a 4+4 = 8 </a:t>
            </a:r>
            <a:r>
              <a:rPr lang="en-US" altLang="en-US" sz="1800" dirty="0" err="1"/>
              <a:t>credite</a:t>
            </a:r>
            <a:r>
              <a:rPr lang="en-US" altLang="en-US" sz="1800" dirty="0"/>
              <a:t>)</a:t>
            </a:r>
          </a:p>
          <a:p>
            <a:pPr eaLnBrk="1" hangingPunct="1">
              <a:spcBef>
                <a:spcPct val="25000"/>
              </a:spcBef>
              <a:spcAft>
                <a:spcPct val="25000"/>
              </a:spcAft>
            </a:pPr>
            <a:r>
              <a:rPr lang="en-US" altLang="en-US" sz="1800" dirty="0" err="1">
                <a:solidFill>
                  <a:srgbClr val="0000FF"/>
                </a:solidFill>
              </a:rPr>
              <a:t>Obligativitate</a:t>
            </a:r>
            <a:r>
              <a:rPr lang="en-US" altLang="en-US" sz="1800" dirty="0">
                <a:solidFill>
                  <a:srgbClr val="0000FF"/>
                </a:solidFill>
              </a:rPr>
              <a:t>:</a:t>
            </a:r>
            <a:r>
              <a:rPr lang="en-US" altLang="en-US" sz="1800" dirty="0"/>
              <a:t> DA pt. </a:t>
            </a:r>
            <a:r>
              <a:rPr lang="en-US" altLang="en-US" sz="1800" dirty="0" err="1"/>
              <a:t>toti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studentii</a:t>
            </a:r>
            <a:endParaRPr lang="en-US" altLang="en-US" sz="1800" dirty="0"/>
          </a:p>
          <a:p>
            <a:pPr eaLnBrk="1" hangingPunct="1">
              <a:spcBef>
                <a:spcPct val="25000"/>
              </a:spcBef>
            </a:pPr>
            <a:r>
              <a:rPr lang="en-US" altLang="en-US" sz="1800" dirty="0" err="1">
                <a:solidFill>
                  <a:srgbClr val="0000FF"/>
                </a:solidFill>
              </a:rPr>
              <a:t>Unde</a:t>
            </a:r>
            <a:r>
              <a:rPr lang="en-US" altLang="en-US" sz="1800" dirty="0">
                <a:solidFill>
                  <a:srgbClr val="0000FF"/>
                </a:solidFill>
              </a:rPr>
              <a:t>:</a:t>
            </a:r>
            <a:r>
              <a:rPr lang="en-US" altLang="en-US" sz="1800" dirty="0"/>
              <a:t> 	1. </a:t>
            </a:r>
            <a:r>
              <a:rPr lang="en-US" altLang="en-US" sz="1800" dirty="0" err="1"/>
              <a:t>Firme</a:t>
            </a:r>
            <a:r>
              <a:rPr lang="en-US" altLang="en-US" sz="1800" dirty="0"/>
              <a:t> din </a:t>
            </a:r>
            <a:r>
              <a:rPr lang="en-US" altLang="en-US" sz="1800" dirty="0" err="1"/>
              <a:t>tara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sau</a:t>
            </a:r>
            <a:r>
              <a:rPr lang="en-US" altLang="en-US" sz="1800" dirty="0"/>
              <a:t> din </a:t>
            </a:r>
            <a:r>
              <a:rPr lang="en-US" altLang="en-US" sz="1800" dirty="0" err="1"/>
              <a:t>strainatate</a:t>
            </a:r>
            <a:endParaRPr lang="en-US" altLang="en-US" sz="1800" dirty="0"/>
          </a:p>
          <a:p>
            <a:pPr eaLnBrk="1" hangingPunct="1">
              <a:spcBef>
                <a:spcPct val="25000"/>
              </a:spcBef>
            </a:pPr>
            <a:r>
              <a:rPr lang="en-US" altLang="en-US" sz="1800" dirty="0"/>
              <a:t> 	2. </a:t>
            </a:r>
            <a:r>
              <a:rPr lang="en-US" altLang="en-US" sz="1800" dirty="0" err="1"/>
              <a:t>Universitati</a:t>
            </a:r>
            <a:r>
              <a:rPr lang="en-US" altLang="en-US" sz="1800" dirty="0"/>
              <a:t>, institute de </a:t>
            </a:r>
            <a:r>
              <a:rPr lang="en-US" altLang="en-US" sz="1800" dirty="0" err="1"/>
              <a:t>cercetare</a:t>
            </a:r>
            <a:r>
              <a:rPr lang="en-US" altLang="en-US" sz="1800" dirty="0"/>
              <a:t> din </a:t>
            </a:r>
            <a:r>
              <a:rPr lang="en-US" altLang="en-US" sz="1800" dirty="0" err="1"/>
              <a:t>tara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sau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strainatate</a:t>
            </a:r>
            <a:endParaRPr lang="en-US" altLang="en-US" sz="1800" dirty="0"/>
          </a:p>
          <a:p>
            <a:pPr eaLnBrk="1" hangingPunct="1">
              <a:spcBef>
                <a:spcPct val="25000"/>
              </a:spcBef>
            </a:pPr>
            <a:r>
              <a:rPr lang="en-US" altLang="en-US" sz="1800" dirty="0"/>
              <a:t>	3. </a:t>
            </a:r>
            <a:r>
              <a:rPr lang="en-US" altLang="en-US" sz="1800" dirty="0" err="1"/>
              <a:t>Facultate</a:t>
            </a:r>
            <a:r>
              <a:rPr lang="en-US" altLang="en-US" sz="1800" dirty="0"/>
              <a:t> (</a:t>
            </a:r>
            <a:r>
              <a:rPr lang="en-US" altLang="en-US" sz="1800" dirty="0" err="1"/>
              <a:t>colectivele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cercetare</a:t>
            </a:r>
            <a:r>
              <a:rPr lang="en-US" altLang="en-US" sz="1800" dirty="0"/>
              <a:t> / </a:t>
            </a:r>
            <a:r>
              <a:rPr lang="en-US" altLang="en-US" sz="1800" dirty="0" err="1"/>
              <a:t>laboratoare</a:t>
            </a:r>
            <a:r>
              <a:rPr lang="en-US" altLang="en-US" sz="1800" dirty="0"/>
              <a:t> din </a:t>
            </a:r>
            <a:r>
              <a:rPr lang="en-US" altLang="en-US" sz="1800" dirty="0" err="1"/>
              <a:t>Facultate</a:t>
            </a:r>
            <a:r>
              <a:rPr lang="en-US" altLang="en-US" sz="1800" dirty="0"/>
              <a:t> / UTCN)</a:t>
            </a:r>
          </a:p>
          <a:p>
            <a:pPr eaLnBrk="1" hangingPunct="1">
              <a:spcBef>
                <a:spcPct val="25000"/>
              </a:spcBef>
            </a:pPr>
            <a:r>
              <a:rPr lang="en-US" altLang="en-US" sz="1800" dirty="0" err="1">
                <a:solidFill>
                  <a:srgbClr val="0000FF"/>
                </a:solidFill>
              </a:rPr>
              <a:t>Finalizare</a:t>
            </a:r>
            <a:r>
              <a:rPr lang="en-US" altLang="en-US" sz="1800" dirty="0">
                <a:solidFill>
                  <a:srgbClr val="0000FF"/>
                </a:solidFill>
              </a:rPr>
              <a:t>: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colocviu</a:t>
            </a:r>
            <a:r>
              <a:rPr lang="en-US" altLang="en-US" sz="1800" dirty="0"/>
              <a:t> de practica:</a:t>
            </a:r>
            <a:r>
              <a:rPr lang="ro-RO" altLang="en-US" sz="1800" dirty="0"/>
              <a:t> </a:t>
            </a:r>
            <a:r>
              <a:rPr lang="en-US" altLang="en-US" sz="1800" dirty="0"/>
              <a:t>01.09.2026 – 08.09.2026 </a:t>
            </a:r>
          </a:p>
          <a:p>
            <a:pPr eaLnBrk="1" hangingPunct="1">
              <a:spcBef>
                <a:spcPct val="25000"/>
              </a:spcBef>
            </a:pPr>
            <a:r>
              <a:rPr lang="en-US" altLang="en-US" sz="1800" dirty="0" err="1">
                <a:solidFill>
                  <a:srgbClr val="0000FF"/>
                </a:solidFill>
              </a:rPr>
              <a:t>Evaluare</a:t>
            </a:r>
            <a:r>
              <a:rPr lang="en-US" altLang="en-US" sz="1800" dirty="0">
                <a:solidFill>
                  <a:srgbClr val="0000FF"/>
                </a:solidFill>
              </a:rPr>
              <a:t>:</a:t>
            </a:r>
            <a:r>
              <a:rPr lang="en-US" altLang="en-US" sz="1800" dirty="0"/>
              <a:t> nota </a:t>
            </a:r>
            <a:r>
              <a:rPr lang="en-US" altLang="en-US" sz="1800" dirty="0" err="1"/>
              <a:t>indrumator</a:t>
            </a:r>
            <a:r>
              <a:rPr lang="en-US" altLang="en-US" sz="1800" dirty="0"/>
              <a:t> / </a:t>
            </a:r>
            <a:r>
              <a:rPr lang="en-US" altLang="en-US" sz="1800" dirty="0" err="1"/>
              <a:t>tutore</a:t>
            </a:r>
            <a:r>
              <a:rPr lang="en-US" altLang="en-US" sz="1800" dirty="0"/>
              <a:t> + </a:t>
            </a:r>
            <a:r>
              <a:rPr lang="en-US" altLang="en-US" sz="1800" dirty="0" err="1"/>
              <a:t>caiet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practica</a:t>
            </a:r>
            <a:r>
              <a:rPr lang="en-US" altLang="en-US" sz="1800" dirty="0"/>
              <a:t> + </a:t>
            </a:r>
            <a:r>
              <a:rPr lang="en-US" altLang="en-US" sz="1800" dirty="0" err="1"/>
              <a:t>colocviu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practica</a:t>
            </a:r>
            <a:r>
              <a:rPr lang="en-US" altLang="en-US" sz="1800" dirty="0"/>
              <a:t>  </a:t>
            </a:r>
            <a:r>
              <a:rPr lang="en-US" altLang="en-US" sz="1800" dirty="0">
                <a:sym typeface="Symbol" panose="05050102010706020507" pitchFamily="18" charset="2"/>
              </a:rPr>
              <a:t> </a:t>
            </a:r>
            <a:r>
              <a:rPr lang="en-US" altLang="en-US" sz="1800" dirty="0" err="1">
                <a:sym typeface="Symbol" panose="05050102010706020507" pitchFamily="18" charset="2"/>
              </a:rPr>
              <a:t>calificativ</a:t>
            </a:r>
            <a:r>
              <a:rPr lang="en-US" altLang="en-US" sz="1800" dirty="0">
                <a:sym typeface="Symbol" panose="05050102010706020507" pitchFamily="18" charset="2"/>
              </a:rPr>
              <a:t>:  </a:t>
            </a:r>
            <a:r>
              <a:rPr lang="en-US" altLang="en-US" sz="1800" dirty="0" err="1">
                <a:sym typeface="Symbol" panose="05050102010706020507" pitchFamily="18" charset="2"/>
              </a:rPr>
              <a:t>admis</a:t>
            </a:r>
            <a:r>
              <a:rPr lang="en-US" altLang="en-US" sz="1800" dirty="0">
                <a:sym typeface="Symbol" panose="05050102010706020507" pitchFamily="18" charset="2"/>
              </a:rPr>
              <a:t> / </a:t>
            </a:r>
            <a:r>
              <a:rPr lang="en-US" altLang="en-US" sz="1800" dirty="0" err="1">
                <a:sym typeface="Symbol" panose="05050102010706020507" pitchFamily="18" charset="2"/>
              </a:rPr>
              <a:t>respins</a:t>
            </a:r>
            <a:endParaRPr lang="en-US" altLang="en-US" sz="1800" dirty="0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Practica la firme RO (1)</a:t>
            </a:r>
          </a:p>
        </p:txBody>
      </p: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350838" y="1181100"/>
            <a:ext cx="83359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312738" y="1165225"/>
            <a:ext cx="8564562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0000FF"/>
                </a:solidFill>
              </a:rPr>
              <a:t>Practica</a:t>
            </a:r>
            <a:r>
              <a:rPr lang="en-US" altLang="en-US" b="1" dirty="0">
                <a:solidFill>
                  <a:srgbClr val="0000FF"/>
                </a:solidFill>
              </a:rPr>
              <a:t> la </a:t>
            </a:r>
            <a:r>
              <a:rPr lang="en-US" altLang="en-US" b="1" dirty="0" err="1">
                <a:solidFill>
                  <a:srgbClr val="0000FF"/>
                </a:solidFill>
              </a:rPr>
              <a:t>firme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</a:rPr>
              <a:t>partenere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sz="1200" dirty="0"/>
              <a:t>(</a:t>
            </a:r>
            <a:r>
              <a:rPr lang="en-US" altLang="en-US" sz="1200" dirty="0">
                <a:hlinkClick r:id="rId3"/>
              </a:rPr>
              <a:t>https://docs.google.com/spreadsheets/d/1sg5gYetpmEPVcYi5X5TjAqE2-sQkQfIrypnb2ZnmvWM/edit#gid=826704125</a:t>
            </a:r>
            <a:r>
              <a:rPr lang="en-US" altLang="en-US" sz="1200" dirty="0"/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dirty="0" err="1"/>
              <a:t>Ofertele</a:t>
            </a:r>
            <a:r>
              <a:rPr lang="en-US" altLang="en-US" dirty="0"/>
              <a:t> de </a:t>
            </a:r>
            <a:r>
              <a:rPr lang="en-US" altLang="en-US" dirty="0" err="1"/>
              <a:t>practica</a:t>
            </a:r>
            <a:r>
              <a:rPr lang="en-US" altLang="en-US" dirty="0"/>
              <a:t> ale </a:t>
            </a:r>
            <a:r>
              <a:rPr lang="en-US" altLang="en-US" dirty="0" err="1"/>
              <a:t>firmelor</a:t>
            </a:r>
            <a:r>
              <a:rPr lang="en-US" altLang="en-US" dirty="0"/>
              <a:t> </a:t>
            </a:r>
            <a:r>
              <a:rPr lang="en-US" altLang="en-US" dirty="0" err="1"/>
              <a:t>partenere</a:t>
            </a:r>
            <a:r>
              <a:rPr lang="en-US" altLang="en-US" dirty="0"/>
              <a:t> (au </a:t>
            </a:r>
            <a:r>
              <a:rPr lang="en-US" altLang="en-US" dirty="0" err="1"/>
              <a:t>conventi</a:t>
            </a:r>
            <a:r>
              <a:rPr lang="en-US" altLang="en-US" dirty="0"/>
              <a:t> de </a:t>
            </a:r>
            <a:r>
              <a:rPr lang="en-US" altLang="en-US" dirty="0" err="1"/>
              <a:t>practica</a:t>
            </a:r>
            <a:r>
              <a:rPr lang="en-US" altLang="en-US" dirty="0"/>
              <a:t> </a:t>
            </a:r>
            <a:r>
              <a:rPr lang="en-US" altLang="en-US" dirty="0" err="1"/>
              <a:t>valide</a:t>
            </a:r>
            <a:r>
              <a:rPr lang="en-US" altLang="en-US" dirty="0"/>
              <a:t> cu </a:t>
            </a:r>
            <a:r>
              <a:rPr lang="en-US" altLang="en-US" dirty="0" err="1"/>
              <a:t>Facultatea</a:t>
            </a:r>
            <a:r>
              <a:rPr lang="en-US" altLang="en-US" dirty="0"/>
              <a:t>) se </a:t>
            </a:r>
            <a:r>
              <a:rPr lang="en-US" altLang="en-US" dirty="0" err="1"/>
              <a:t>vor</a:t>
            </a:r>
            <a:r>
              <a:rPr lang="en-US" altLang="en-US" dirty="0"/>
              <a:t> </a:t>
            </a:r>
            <a:r>
              <a:rPr lang="en-US" altLang="en-US" dirty="0" err="1"/>
              <a:t>afisa</a:t>
            </a:r>
            <a:r>
              <a:rPr lang="en-US" altLang="en-US" dirty="0"/>
              <a:t> </a:t>
            </a:r>
            <a:r>
              <a:rPr lang="en-US" altLang="en-US" dirty="0" err="1"/>
              <a:t>pe</a:t>
            </a:r>
            <a:r>
              <a:rPr lang="en-US" altLang="en-US" dirty="0"/>
              <a:t> site-</a:t>
            </a:r>
            <a:r>
              <a:rPr lang="en-US" altLang="en-US" dirty="0" err="1"/>
              <a:t>ul</a:t>
            </a:r>
            <a:r>
              <a:rPr lang="en-US" altLang="en-US" dirty="0"/>
              <a:t> </a:t>
            </a:r>
            <a:r>
              <a:rPr lang="en-US" altLang="en-US" dirty="0" err="1"/>
              <a:t>facultatii</a:t>
            </a:r>
            <a:r>
              <a:rPr lang="en-US" altLang="en-US" dirty="0"/>
              <a:t>: </a:t>
            </a:r>
            <a:r>
              <a:rPr lang="en-US" altLang="en-US" dirty="0">
                <a:hlinkClick r:id="rId4"/>
              </a:rPr>
              <a:t>http://ac.utcluj.ro/practica.html </a:t>
            </a:r>
            <a:endParaRPr lang="en-US" altLang="en-US" dirty="0"/>
          </a:p>
          <a:p>
            <a:pPr eaLnBrk="1" hangingPunct="1">
              <a:spcBef>
                <a:spcPct val="50000"/>
              </a:spcBef>
            </a:pPr>
            <a:r>
              <a:rPr lang="en-US" altLang="en-US" dirty="0" err="1"/>
              <a:t>Studentii</a:t>
            </a:r>
            <a:r>
              <a:rPr lang="en-US" altLang="en-US" dirty="0"/>
              <a:t> </a:t>
            </a:r>
            <a:r>
              <a:rPr lang="en-US" altLang="en-US" dirty="0" err="1"/>
              <a:t>aplica</a:t>
            </a:r>
            <a:r>
              <a:rPr lang="en-US" altLang="en-US" dirty="0"/>
              <a:t> </a:t>
            </a:r>
            <a:r>
              <a:rPr lang="en-US" altLang="en-US" dirty="0" err="1"/>
              <a:t>si</a:t>
            </a:r>
            <a:r>
              <a:rPr lang="en-US" altLang="en-US" dirty="0"/>
              <a:t> sunt </a:t>
            </a:r>
            <a:r>
              <a:rPr lang="en-US" altLang="en-US" dirty="0" err="1"/>
              <a:t>repartizati</a:t>
            </a:r>
            <a:r>
              <a:rPr lang="en-US" altLang="en-US" dirty="0"/>
              <a:t> conform </a:t>
            </a:r>
            <a:r>
              <a:rPr lang="en-US" altLang="en-US" dirty="0" err="1"/>
              <a:t>procedurii</a:t>
            </a:r>
            <a:r>
              <a:rPr lang="en-US" altLang="en-US" dirty="0"/>
              <a:t> </a:t>
            </a:r>
            <a:r>
              <a:rPr lang="en-US" altLang="en-US" dirty="0" err="1"/>
              <a:t>specificate</a:t>
            </a:r>
            <a:r>
              <a:rPr lang="en-US" altLang="en-US" dirty="0"/>
              <a:t> in </a:t>
            </a:r>
            <a:r>
              <a:rPr lang="en-US" altLang="en-US" dirty="0" err="1"/>
              <a:t>regulamentul</a:t>
            </a:r>
            <a:r>
              <a:rPr lang="en-US" altLang="en-US" dirty="0"/>
              <a:t> de practica, Art.2 </a:t>
            </a:r>
            <a:r>
              <a:rPr lang="en-US" altLang="en-US" dirty="0" err="1"/>
              <a:t>dupa</a:t>
            </a:r>
            <a:r>
              <a:rPr lang="en-US" altLang="en-US" dirty="0"/>
              <a:t> </a:t>
            </a:r>
            <a:r>
              <a:rPr lang="en-US" altLang="en-US" dirty="0" err="1"/>
              <a:t>calendarul</a:t>
            </a:r>
            <a:r>
              <a:rPr lang="en-US" altLang="en-US" dirty="0"/>
              <a:t> </a:t>
            </a:r>
            <a:r>
              <a:rPr lang="en-US" altLang="en-US" dirty="0" err="1"/>
              <a:t>specificat</a:t>
            </a:r>
            <a:r>
              <a:rPr lang="en-US" altLang="en-US" dirty="0"/>
              <a:t> in “</a:t>
            </a:r>
            <a:r>
              <a:rPr lang="en-US" altLang="en-US" dirty="0" err="1"/>
              <a:t>Etape</a:t>
            </a:r>
            <a:r>
              <a:rPr lang="en-US" altLang="en-US" dirty="0"/>
              <a:t> </a:t>
            </a:r>
            <a:r>
              <a:rPr lang="en-US" altLang="en-US" dirty="0" err="1"/>
              <a:t>proces</a:t>
            </a:r>
            <a:r>
              <a:rPr lang="en-US" altLang="en-US" dirty="0"/>
              <a:t> practica 2026.pdf”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0000FF"/>
                </a:solidFill>
              </a:rPr>
              <a:t>Practica</a:t>
            </a:r>
            <a:r>
              <a:rPr lang="en-US" altLang="en-US" b="1" dirty="0">
                <a:solidFill>
                  <a:srgbClr val="0000FF"/>
                </a:solidFill>
              </a:rPr>
              <a:t> la </a:t>
            </a:r>
            <a:r>
              <a:rPr lang="en-US" altLang="en-US" b="1" dirty="0" err="1">
                <a:solidFill>
                  <a:srgbClr val="0000FF"/>
                </a:solidFill>
              </a:rPr>
              <a:t>firme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</a:rPr>
              <a:t>noi</a:t>
            </a:r>
            <a:r>
              <a:rPr lang="en-US" altLang="en-US" dirty="0"/>
              <a:t> (cu care nu </a:t>
            </a:r>
            <a:r>
              <a:rPr lang="en-US" altLang="en-US" dirty="0" err="1"/>
              <a:t>exista</a:t>
            </a:r>
            <a:r>
              <a:rPr lang="en-US" altLang="en-US" dirty="0"/>
              <a:t> </a:t>
            </a:r>
            <a:r>
              <a:rPr lang="en-US" altLang="en-US" dirty="0" err="1"/>
              <a:t>parteneriate</a:t>
            </a:r>
            <a:r>
              <a:rPr lang="en-US" altLang="en-US" dirty="0"/>
              <a:t>)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dirty="0"/>
              <a:t>- </a:t>
            </a:r>
            <a:r>
              <a:rPr lang="en-US" altLang="en-US" dirty="0" err="1"/>
              <a:t>Obligatoriu</a:t>
            </a:r>
            <a:r>
              <a:rPr lang="en-US" altLang="en-US" dirty="0"/>
              <a:t> firma </a:t>
            </a:r>
            <a:r>
              <a:rPr lang="en-US" altLang="en-US" dirty="0" err="1"/>
              <a:t>trebuie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aiba</a:t>
            </a:r>
            <a:r>
              <a:rPr lang="en-US" altLang="en-US" dirty="0"/>
              <a:t> </a:t>
            </a:r>
            <a:r>
              <a:rPr lang="en-US" altLang="en-US" dirty="0" err="1"/>
              <a:t>domeniu</a:t>
            </a:r>
            <a:r>
              <a:rPr lang="en-US" altLang="en-US" dirty="0"/>
              <a:t> de </a:t>
            </a:r>
            <a:r>
              <a:rPr lang="en-US" altLang="en-US" dirty="0" err="1"/>
              <a:t>activitate</a:t>
            </a:r>
            <a:r>
              <a:rPr lang="en-US" altLang="en-US" dirty="0"/>
              <a:t> IT&amp;C, </a:t>
            </a:r>
            <a:r>
              <a:rPr lang="en-US" altLang="en-US" dirty="0" err="1"/>
              <a:t>Automatica</a:t>
            </a:r>
            <a:r>
              <a:rPr lang="en-US" altLang="en-US" dirty="0"/>
              <a:t> </a:t>
            </a:r>
            <a:r>
              <a:rPr lang="en-US" altLang="en-US" dirty="0" err="1"/>
              <a:t>sau</a:t>
            </a:r>
            <a:r>
              <a:rPr lang="en-US" altLang="en-US" dirty="0"/>
              <a:t> </a:t>
            </a:r>
            <a:r>
              <a:rPr lang="en-US" altLang="en-US" dirty="0" err="1"/>
              <a:t>conex</a:t>
            </a:r>
            <a:endParaRPr lang="en-US" altLang="en-US" dirty="0"/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dirty="0"/>
              <a:t> </a:t>
            </a:r>
            <a:r>
              <a:rPr lang="en-US" altLang="en-US" dirty="0" err="1"/>
              <a:t>Aplicarea</a:t>
            </a:r>
            <a:r>
              <a:rPr lang="en-US" altLang="en-US" dirty="0"/>
              <a:t> </a:t>
            </a:r>
            <a:r>
              <a:rPr lang="en-US" altLang="en-US" dirty="0" err="1"/>
              <a:t>studentilor</a:t>
            </a:r>
            <a:r>
              <a:rPr lang="en-US" altLang="en-US" dirty="0"/>
              <a:t> se </a:t>
            </a:r>
            <a:r>
              <a:rPr lang="en-US" altLang="en-US" dirty="0" err="1"/>
              <a:t>poate</a:t>
            </a:r>
            <a:r>
              <a:rPr lang="en-US" altLang="en-US" dirty="0"/>
              <a:t> face direct la firma </a:t>
            </a:r>
            <a:r>
              <a:rPr lang="en-US" altLang="en-US" dirty="0" err="1"/>
              <a:t>respectiva</a:t>
            </a:r>
            <a:endParaRPr lang="en-US" altLang="en-US" dirty="0"/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dirty="0"/>
              <a:t> Firma </a:t>
            </a:r>
            <a:r>
              <a:rPr lang="en-US" altLang="en-US" dirty="0" err="1"/>
              <a:t>trebuie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fie </a:t>
            </a:r>
            <a:r>
              <a:rPr lang="en-US" altLang="en-US" dirty="0" err="1"/>
              <a:t>agreata</a:t>
            </a:r>
            <a:r>
              <a:rPr lang="en-US" altLang="en-US" dirty="0"/>
              <a:t> de </a:t>
            </a:r>
            <a:r>
              <a:rPr lang="en-US" altLang="en-US" dirty="0" err="1"/>
              <a:t>Facultate</a:t>
            </a:r>
            <a:r>
              <a:rPr lang="en-US" altLang="en-US" dirty="0"/>
              <a:t> </a:t>
            </a:r>
            <a:r>
              <a:rPr lang="en-US" altLang="en-US" dirty="0" err="1"/>
              <a:t>si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incheie</a:t>
            </a:r>
            <a:r>
              <a:rPr lang="en-US" altLang="en-US" dirty="0"/>
              <a:t> o </a:t>
            </a:r>
            <a:r>
              <a:rPr lang="en-US" altLang="en-US" dirty="0" err="1"/>
              <a:t>conventie</a:t>
            </a:r>
            <a:r>
              <a:rPr lang="en-US" altLang="en-US" dirty="0"/>
              <a:t> de </a:t>
            </a:r>
            <a:r>
              <a:rPr lang="en-US" altLang="en-US" dirty="0" err="1"/>
              <a:t>practica</a:t>
            </a:r>
            <a:r>
              <a:rPr lang="en-US" altLang="en-US" dirty="0"/>
              <a:t> cu </a:t>
            </a:r>
            <a:r>
              <a:rPr lang="en-US" altLang="en-US" dirty="0" err="1"/>
              <a:t>Facultatea</a:t>
            </a:r>
            <a:r>
              <a:rPr lang="en-US" altLang="en-US" dirty="0"/>
              <a:t> </a:t>
            </a:r>
            <a:r>
              <a:rPr lang="en-US" altLang="en-US" i="1" dirty="0"/>
              <a:t>Conventie </a:t>
            </a:r>
            <a:r>
              <a:rPr lang="en-US" altLang="en-US" i="1" dirty="0" err="1"/>
              <a:t>practica</a:t>
            </a:r>
            <a:r>
              <a:rPr lang="en-US" altLang="en-US" dirty="0"/>
              <a:t> (CP) </a:t>
            </a:r>
            <a:r>
              <a:rPr lang="en-US" altLang="en-US" dirty="0" err="1"/>
              <a:t>valabila</a:t>
            </a:r>
            <a:r>
              <a:rPr lang="en-US" altLang="en-US" dirty="0"/>
              <a:t> pe o </a:t>
            </a:r>
            <a:r>
              <a:rPr lang="en-US" altLang="en-US" dirty="0" err="1"/>
              <a:t>durata</a:t>
            </a:r>
            <a:r>
              <a:rPr lang="en-US" altLang="en-US" dirty="0"/>
              <a:t> de  5 ani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Practica la firme RO (2)</a:t>
            </a:r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347663" y="1201738"/>
            <a:ext cx="8491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347663" y="1149350"/>
            <a:ext cx="8396287" cy="559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50000"/>
              </a:spcAft>
            </a:pPr>
            <a:r>
              <a:rPr lang="en-US" altLang="en-US" b="1" dirty="0" err="1">
                <a:solidFill>
                  <a:srgbClr val="0000FF"/>
                </a:solidFill>
              </a:rPr>
              <a:t>Monitorizarea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</a:rPr>
              <a:t>stagiilor</a:t>
            </a:r>
            <a:endParaRPr lang="en-US" altLang="en-US" b="1" dirty="0">
              <a:solidFill>
                <a:srgbClr val="0000FF"/>
              </a:solidFill>
            </a:endParaRPr>
          </a:p>
          <a:p>
            <a:pPr eaLnBrk="1" hangingPunct="1">
              <a:spcAft>
                <a:spcPct val="50000"/>
              </a:spcAft>
            </a:pPr>
            <a:r>
              <a:rPr lang="en-US" altLang="en-US" dirty="0" err="1"/>
              <a:t>Stagiile</a:t>
            </a:r>
            <a:r>
              <a:rPr lang="en-US" altLang="en-US" dirty="0"/>
              <a:t> se </a:t>
            </a:r>
            <a:r>
              <a:rPr lang="en-US" altLang="en-US" dirty="0" err="1"/>
              <a:t>monitorizarea</a:t>
            </a:r>
            <a:r>
              <a:rPr lang="en-US" altLang="en-US" dirty="0"/>
              <a:t>  de </a:t>
            </a:r>
            <a:r>
              <a:rPr lang="en-US" altLang="en-US" dirty="0" err="1"/>
              <a:t>catre</a:t>
            </a:r>
            <a:r>
              <a:rPr lang="en-US" altLang="en-US" dirty="0"/>
              <a:t> </a:t>
            </a:r>
            <a:r>
              <a:rPr lang="en-US" altLang="en-US" dirty="0" err="1"/>
              <a:t>supervizorii</a:t>
            </a:r>
            <a:r>
              <a:rPr lang="en-US" altLang="en-US" dirty="0"/>
              <a:t> de </a:t>
            </a:r>
            <a:r>
              <a:rPr lang="en-US" altLang="en-US" dirty="0" err="1"/>
              <a:t>practica</a:t>
            </a:r>
            <a:r>
              <a:rPr lang="en-US" altLang="en-US" dirty="0"/>
              <a:t> </a:t>
            </a:r>
            <a:r>
              <a:rPr lang="en-US" altLang="en-US" dirty="0" err="1"/>
              <a:t>desemnati</a:t>
            </a:r>
            <a:r>
              <a:rPr lang="en-US" altLang="en-US" dirty="0"/>
              <a:t> din </a:t>
            </a:r>
            <a:r>
              <a:rPr lang="en-US" altLang="en-US" dirty="0" err="1"/>
              <a:t>partea</a:t>
            </a:r>
            <a:r>
              <a:rPr lang="en-US" altLang="en-US" dirty="0"/>
              <a:t> </a:t>
            </a:r>
            <a:r>
              <a:rPr lang="en-US" altLang="en-US" dirty="0" err="1"/>
              <a:t>Facultatii</a:t>
            </a:r>
            <a:r>
              <a:rPr lang="en-US" altLang="en-US" dirty="0"/>
              <a:t> </a:t>
            </a:r>
            <a:r>
              <a:rPr lang="en-US" altLang="en-US" dirty="0" err="1"/>
              <a:t>pentru</a:t>
            </a:r>
            <a:r>
              <a:rPr lang="en-US" altLang="en-US" dirty="0"/>
              <a:t> </a:t>
            </a:r>
            <a:r>
              <a:rPr lang="en-US" altLang="en-US" dirty="0" err="1"/>
              <a:t>fiecare</a:t>
            </a:r>
            <a:r>
              <a:rPr lang="en-US" altLang="en-US" dirty="0"/>
              <a:t> firma in parte</a:t>
            </a:r>
          </a:p>
          <a:p>
            <a:pPr eaLnBrk="1" hangingPunct="1">
              <a:spcAft>
                <a:spcPct val="45000"/>
              </a:spcAft>
            </a:pPr>
            <a:r>
              <a:rPr lang="en-US" altLang="en-US" b="1" dirty="0" err="1">
                <a:solidFill>
                  <a:srgbClr val="0000FF"/>
                </a:solidFill>
              </a:rPr>
              <a:t>Evaluarea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</a:rPr>
              <a:t>stagiilor</a:t>
            </a:r>
            <a:endParaRPr lang="en-US" altLang="en-US" b="1" dirty="0">
              <a:solidFill>
                <a:srgbClr val="0000FF"/>
              </a:solidFill>
            </a:endParaRPr>
          </a:p>
          <a:p>
            <a:pPr eaLnBrk="1" hangingPunct="1">
              <a:spcAft>
                <a:spcPct val="45000"/>
              </a:spcAft>
            </a:pPr>
            <a:r>
              <a:rPr lang="en-US" altLang="en-US" sz="1800" dirty="0"/>
              <a:t>La </a:t>
            </a:r>
            <a:r>
              <a:rPr lang="en-US" altLang="en-US" sz="1800" dirty="0" err="1"/>
              <a:t>incheirea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stagiului</a:t>
            </a:r>
            <a:r>
              <a:rPr lang="en-US" altLang="en-US" sz="1800" dirty="0"/>
              <a:t> de practica, </a:t>
            </a:r>
            <a:r>
              <a:rPr lang="en-US" altLang="en-US" sz="1800" dirty="0" err="1"/>
              <a:t>tutorele</a:t>
            </a:r>
            <a:r>
              <a:rPr lang="en-US" altLang="en-US" sz="1800" dirty="0"/>
              <a:t>/</a:t>
            </a:r>
            <a:r>
              <a:rPr lang="en-US" altLang="en-US" sz="1800" dirty="0" err="1"/>
              <a:t>supervizorul</a:t>
            </a:r>
            <a:r>
              <a:rPr lang="en-US" altLang="en-US" sz="1800" dirty="0"/>
              <a:t> din </a:t>
            </a:r>
            <a:r>
              <a:rPr lang="en-US" altLang="en-US" sz="1800" dirty="0" err="1"/>
              <a:t>partea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firmei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completeaza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formularul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evaluare</a:t>
            </a:r>
            <a:r>
              <a:rPr lang="en-US" altLang="en-US" sz="1800" dirty="0"/>
              <a:t> </a:t>
            </a:r>
            <a:r>
              <a:rPr lang="en-US" altLang="en-US" sz="1800" i="1" u="sng" dirty="0"/>
              <a:t>Evaluare_anexa_</a:t>
            </a:r>
            <a:r>
              <a:rPr lang="en-US" altLang="en-US" sz="1800" i="1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EVAL3a</a:t>
            </a:r>
            <a:endParaRPr lang="en-US" altLang="en-US" sz="1800" u="sng" dirty="0"/>
          </a:p>
          <a:p>
            <a:pPr eaLnBrk="1" hangingPunct="1">
              <a:spcAft>
                <a:spcPct val="45000"/>
              </a:spcAft>
            </a:pPr>
            <a:r>
              <a:rPr lang="en-US" altLang="en-US" sz="1800" dirty="0" err="1"/>
              <a:t>Evaluarea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finala</a:t>
            </a:r>
            <a:r>
              <a:rPr lang="en-US" altLang="en-US" sz="1800" dirty="0"/>
              <a:t> se </a:t>
            </a:r>
            <a:r>
              <a:rPr lang="en-US" altLang="en-US" sz="1800" dirty="0" err="1"/>
              <a:t>obtine</a:t>
            </a:r>
            <a:r>
              <a:rPr lang="en-US" altLang="en-US" sz="1800" dirty="0"/>
              <a:t> in </a:t>
            </a:r>
            <a:r>
              <a:rPr lang="en-US" altLang="en-US" sz="1800" dirty="0" err="1"/>
              <a:t>urma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colocviului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practica</a:t>
            </a:r>
            <a:r>
              <a:rPr lang="en-US" altLang="en-US" sz="1800" dirty="0"/>
              <a:t>. </a:t>
            </a:r>
            <a:r>
              <a:rPr lang="en-US" altLang="en-US" sz="1800" dirty="0" err="1"/>
              <a:t>Colocviul</a:t>
            </a:r>
            <a:r>
              <a:rPr lang="en-US" altLang="en-US" sz="1800" dirty="0"/>
              <a:t> se </a:t>
            </a:r>
            <a:r>
              <a:rPr lang="en-US" altLang="en-US" sz="1800" dirty="0" err="1"/>
              <a:t>poate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sustine</a:t>
            </a:r>
            <a:r>
              <a:rPr lang="en-US" altLang="en-US" sz="1800" dirty="0"/>
              <a:t> in </a:t>
            </a:r>
            <a:r>
              <a:rPr lang="en-US" altLang="en-US" sz="1800" dirty="0" err="1"/>
              <a:t>doua</a:t>
            </a:r>
            <a:r>
              <a:rPr lang="en-US" altLang="en-US" sz="1800" dirty="0"/>
              <a:t> date </a:t>
            </a:r>
            <a:r>
              <a:rPr lang="en-US" altLang="en-US" sz="1800" dirty="0" err="1"/>
              <a:t>diferite</a:t>
            </a:r>
            <a:r>
              <a:rPr lang="en-US" altLang="en-US" sz="1800" dirty="0"/>
              <a:t> in </a:t>
            </a:r>
            <a:r>
              <a:rPr lang="en-US" altLang="en-US" sz="1800" dirty="0" err="1"/>
              <a:t>intervalele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anuntate</a:t>
            </a:r>
            <a:r>
              <a:rPr lang="en-US" altLang="en-US" sz="1800" dirty="0"/>
              <a:t>. </a:t>
            </a:r>
            <a:r>
              <a:rPr lang="en-US" altLang="en-US" sz="1800" dirty="0" err="1"/>
              <a:t>Datele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exacte</a:t>
            </a:r>
            <a:r>
              <a:rPr lang="en-US" altLang="en-US" sz="1800" dirty="0"/>
              <a:t> ale </a:t>
            </a:r>
            <a:r>
              <a:rPr lang="en-US" altLang="en-US" sz="1800" dirty="0" err="1"/>
              <a:t>colocviilor</a:t>
            </a:r>
            <a:r>
              <a:rPr lang="en-US" altLang="en-US" sz="1800" dirty="0"/>
              <a:t> se </a:t>
            </a:r>
            <a:r>
              <a:rPr lang="en-US" altLang="en-US" sz="1800" dirty="0" err="1"/>
              <a:t>vor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anunta</a:t>
            </a:r>
            <a:r>
              <a:rPr lang="en-US" altLang="en-US" sz="1800" dirty="0"/>
              <a:t> ulterior.</a:t>
            </a:r>
          </a:p>
          <a:p>
            <a:pPr eaLnBrk="1" hangingPunct="1">
              <a:spcAft>
                <a:spcPct val="45000"/>
              </a:spcAft>
            </a:pPr>
            <a:r>
              <a:rPr lang="en-US" altLang="en-US" sz="1800" dirty="0"/>
              <a:t> </a:t>
            </a:r>
            <a:r>
              <a:rPr lang="en-US" altLang="en-US" sz="1800" dirty="0" err="1"/>
              <a:t>Prezenta</a:t>
            </a:r>
            <a:r>
              <a:rPr lang="en-US" altLang="en-US" sz="1800" dirty="0"/>
              <a:t> la </a:t>
            </a:r>
            <a:r>
              <a:rPr lang="en-US" altLang="en-US" sz="1800" dirty="0" err="1"/>
              <a:t>colocviu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este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obligatorie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chiar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daca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stagiul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practica</a:t>
            </a:r>
            <a:r>
              <a:rPr lang="en-US" altLang="en-US" sz="1800" dirty="0"/>
              <a:t> nu </a:t>
            </a:r>
            <a:r>
              <a:rPr lang="en-US" altLang="en-US" sz="1800" dirty="0" err="1"/>
              <a:t>este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finalizat</a:t>
            </a:r>
            <a:r>
              <a:rPr lang="en-US" altLang="en-US" sz="1800" dirty="0"/>
              <a:t> la data </a:t>
            </a:r>
            <a:r>
              <a:rPr lang="en-US" altLang="en-US" sz="1800" dirty="0" err="1"/>
              <a:t>colocviului</a:t>
            </a:r>
            <a:r>
              <a:rPr lang="en-US" altLang="en-US" sz="1800" dirty="0"/>
              <a:t>. </a:t>
            </a:r>
          </a:p>
          <a:p>
            <a:pPr eaLnBrk="1" hangingPunct="1">
              <a:spcAft>
                <a:spcPct val="45000"/>
              </a:spcAft>
            </a:pPr>
            <a:r>
              <a:rPr lang="en-US" altLang="en-US" sz="1800" dirty="0" err="1"/>
              <a:t>Studentii</a:t>
            </a:r>
            <a:r>
              <a:rPr lang="en-US" altLang="en-US" sz="1800" dirty="0"/>
              <a:t> se </a:t>
            </a:r>
            <a:r>
              <a:rPr lang="en-US" altLang="en-US" sz="1800" dirty="0" err="1"/>
              <a:t>vor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prezenta</a:t>
            </a:r>
            <a:r>
              <a:rPr lang="en-US" altLang="en-US" sz="1800" dirty="0"/>
              <a:t> la </a:t>
            </a:r>
            <a:r>
              <a:rPr lang="en-US" altLang="en-US" sz="1800" dirty="0" err="1"/>
              <a:t>colocviu</a:t>
            </a:r>
            <a:r>
              <a:rPr lang="en-US" altLang="en-US" sz="1800" dirty="0"/>
              <a:t> (cu </a:t>
            </a:r>
            <a:r>
              <a:rPr lang="en-US" altLang="en-US" sz="1800" dirty="0" err="1"/>
              <a:t>caietul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practica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si</a:t>
            </a:r>
            <a:r>
              <a:rPr lang="en-US" altLang="en-US" sz="1800" dirty="0"/>
              <a:t> cu </a:t>
            </a:r>
            <a:r>
              <a:rPr lang="en-US" altLang="en-US" sz="1800" dirty="0" err="1"/>
              <a:t>evaluarea</a:t>
            </a:r>
            <a:r>
              <a:rPr lang="en-US" altLang="en-US" sz="1800" dirty="0"/>
              <a:t> din </a:t>
            </a:r>
            <a:r>
              <a:rPr lang="en-US" altLang="en-US" sz="1800" dirty="0" err="1"/>
              <a:t>partea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tutorelui</a:t>
            </a:r>
            <a:r>
              <a:rPr lang="en-US" altLang="en-US" sz="1800" dirty="0"/>
              <a:t>)</a:t>
            </a:r>
          </a:p>
          <a:p>
            <a:pPr eaLnBrk="1" hangingPunct="1">
              <a:spcAft>
                <a:spcPct val="45000"/>
              </a:spcAft>
            </a:pPr>
            <a:r>
              <a:rPr lang="en-US" altLang="en-US" sz="1800" dirty="0"/>
              <a:t>Se </a:t>
            </a:r>
            <a:r>
              <a:rPr lang="en-US" altLang="en-US" sz="1800" dirty="0" err="1"/>
              <a:t>vor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trece</a:t>
            </a:r>
            <a:r>
              <a:rPr lang="en-US" altLang="en-US" sz="1800" dirty="0"/>
              <a:t> in catalog </a:t>
            </a:r>
            <a:r>
              <a:rPr lang="en-US" altLang="en-US" sz="1800" dirty="0" err="1"/>
              <a:t>califcative</a:t>
            </a:r>
            <a:r>
              <a:rPr lang="en-US" altLang="en-US" sz="1800" dirty="0"/>
              <a:t> (admis/</a:t>
            </a:r>
            <a:r>
              <a:rPr lang="en-US" altLang="en-US" sz="1800" dirty="0" err="1"/>
              <a:t>respins</a:t>
            </a:r>
            <a:r>
              <a:rPr lang="en-US" altLang="en-US" sz="1800" dirty="0"/>
              <a:t>) </a:t>
            </a:r>
            <a:r>
              <a:rPr lang="en-US" altLang="en-US" sz="1800" dirty="0" err="1"/>
              <a:t>pentru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cele</a:t>
            </a:r>
            <a:r>
              <a:rPr lang="en-US" altLang="en-US" sz="1800" dirty="0"/>
              <a:t> 2 </a:t>
            </a:r>
            <a:r>
              <a:rPr lang="en-US" altLang="en-US" sz="1800" dirty="0" err="1"/>
              <a:t>activitati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prevazute</a:t>
            </a:r>
            <a:r>
              <a:rPr lang="en-US" altLang="en-US" sz="1800" dirty="0"/>
              <a:t> in </a:t>
            </a:r>
            <a:r>
              <a:rPr lang="en-US" altLang="en-US" sz="1800" dirty="0" err="1"/>
              <a:t>planul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invatamant</a:t>
            </a:r>
            <a:r>
              <a:rPr lang="en-US" altLang="en-US" sz="1800" dirty="0"/>
              <a:t> / contractual de </a:t>
            </a:r>
            <a:r>
              <a:rPr lang="en-US" altLang="en-US" sz="1800" dirty="0" err="1"/>
              <a:t>studii</a:t>
            </a:r>
            <a:r>
              <a:rPr lang="en-US" altLang="en-US" sz="1800" dirty="0"/>
              <a:t> (Practica de </a:t>
            </a:r>
            <a:r>
              <a:rPr lang="en-US" altLang="en-US" sz="1800" dirty="0" err="1"/>
              <a:t>domeniu</a:t>
            </a:r>
            <a:r>
              <a:rPr lang="en-US" altLang="en-US" sz="1800" dirty="0"/>
              <a:t> + Practica de </a:t>
            </a:r>
            <a:r>
              <a:rPr lang="en-US" altLang="en-US" sz="1800" dirty="0" err="1"/>
              <a:t>specialitate</a:t>
            </a:r>
            <a:r>
              <a:rPr lang="en-US" altLang="en-US" sz="1800" dirty="0"/>
              <a:t>)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628650" y="3887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br>
              <a:rPr lang="en-US" altLang="en-US"/>
            </a:br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Practica la firme RO (3)</a:t>
            </a: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81000" y="1203325"/>
            <a:ext cx="8496300" cy="554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b="1" dirty="0" err="1">
                <a:solidFill>
                  <a:srgbClr val="0000FF"/>
                </a:solidFill>
              </a:rPr>
              <a:t>Documente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</a:rPr>
              <a:t>necesare</a:t>
            </a:r>
            <a:endParaRPr lang="en-US" altLang="en-US" b="1" dirty="0">
              <a:solidFill>
                <a:srgbClr val="0000FF"/>
              </a:solidFill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altLang="en-US" i="1" dirty="0"/>
              <a:t>Conventia de practica</a:t>
            </a:r>
            <a:r>
              <a:rPr lang="en-US" altLang="en-US" dirty="0"/>
              <a:t> (CP) </a:t>
            </a:r>
            <a:r>
              <a:rPr lang="en-US" altLang="en-US" dirty="0">
                <a:solidFill>
                  <a:srgbClr val="FF0000"/>
                </a:solidFill>
              </a:rPr>
              <a:t>- </a:t>
            </a:r>
            <a:r>
              <a:rPr lang="en-US" altLang="en-US" dirty="0" err="1">
                <a:solidFill>
                  <a:srgbClr val="FF0000"/>
                </a:solidFill>
              </a:rPr>
              <a:t>doar</a:t>
            </a:r>
            <a:r>
              <a:rPr lang="en-US" altLang="en-US" dirty="0">
                <a:solidFill>
                  <a:srgbClr val="FF0000"/>
                </a:solidFill>
              </a:rPr>
              <a:t> pt. </a:t>
            </a:r>
            <a:r>
              <a:rPr lang="en-US" altLang="en-US" dirty="0" err="1">
                <a:solidFill>
                  <a:srgbClr val="FF0000"/>
                </a:solidFill>
              </a:rPr>
              <a:t>firmele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noi</a:t>
            </a:r>
            <a:r>
              <a:rPr lang="en-US" altLang="en-US" dirty="0">
                <a:solidFill>
                  <a:srgbClr val="FF0000"/>
                </a:solidFill>
              </a:rPr>
              <a:t> care nu au </a:t>
            </a:r>
            <a:r>
              <a:rPr lang="en-US" altLang="en-US" dirty="0" err="1">
                <a:solidFill>
                  <a:srgbClr val="FF0000"/>
                </a:solidFill>
              </a:rPr>
              <a:t>incheiate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conventii</a:t>
            </a:r>
            <a:r>
              <a:rPr lang="en-US" altLang="en-US" dirty="0">
                <a:solidFill>
                  <a:srgbClr val="FF0000"/>
                </a:solidFill>
              </a:rPr>
              <a:t> de </a:t>
            </a:r>
            <a:r>
              <a:rPr lang="en-US" altLang="en-US" dirty="0" err="1">
                <a:solidFill>
                  <a:srgbClr val="FF0000"/>
                </a:solidFill>
              </a:rPr>
              <a:t>practica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valabile</a:t>
            </a:r>
            <a:r>
              <a:rPr lang="en-US" altLang="en-US" dirty="0">
                <a:solidFill>
                  <a:srgbClr val="FF0000"/>
                </a:solidFill>
              </a:rPr>
              <a:t> cu </a:t>
            </a:r>
            <a:r>
              <a:rPr lang="en-US" altLang="en-US" dirty="0" err="1">
                <a:solidFill>
                  <a:srgbClr val="FF0000"/>
                </a:solidFill>
              </a:rPr>
              <a:t>Facultatea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sau</a:t>
            </a:r>
            <a:r>
              <a:rPr lang="en-US" altLang="en-US" dirty="0">
                <a:solidFill>
                  <a:srgbClr val="FF0000"/>
                </a:solidFill>
              </a:rPr>
              <a:t> a </a:t>
            </a:r>
            <a:r>
              <a:rPr lang="en-US" altLang="en-US" dirty="0" err="1">
                <a:solidFill>
                  <a:srgbClr val="FF0000"/>
                </a:solidFill>
              </a:rPr>
              <a:t>caror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conventii</a:t>
            </a:r>
            <a:r>
              <a:rPr lang="en-US" altLang="en-US" dirty="0">
                <a:solidFill>
                  <a:srgbClr val="FF0000"/>
                </a:solidFill>
              </a:rPr>
              <a:t> au </a:t>
            </a:r>
            <a:r>
              <a:rPr lang="en-US" altLang="en-US" dirty="0" err="1">
                <a:solidFill>
                  <a:srgbClr val="FF0000"/>
                </a:solidFill>
              </a:rPr>
              <a:t>expirat</a:t>
            </a:r>
            <a:r>
              <a:rPr lang="en-US" altLang="en-US" dirty="0">
                <a:solidFill>
                  <a:srgbClr val="FF0000"/>
                </a:solidFill>
              </a:rPr>
              <a:t>! (se </a:t>
            </a:r>
            <a:r>
              <a:rPr lang="en-US" altLang="en-US" dirty="0" err="1">
                <a:solidFill>
                  <a:srgbClr val="FF0000"/>
                </a:solidFill>
              </a:rPr>
              <a:t>semneaza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inainte</a:t>
            </a:r>
            <a:r>
              <a:rPr lang="en-US" altLang="en-US" dirty="0">
                <a:solidFill>
                  <a:srgbClr val="FF0000"/>
                </a:solidFill>
              </a:rPr>
              <a:t> de </a:t>
            </a:r>
            <a:r>
              <a:rPr lang="en-US" altLang="en-US" dirty="0" err="1">
                <a:solidFill>
                  <a:srgbClr val="FF0000"/>
                </a:solidFill>
              </a:rPr>
              <a:t>orice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demers</a:t>
            </a:r>
            <a:r>
              <a:rPr lang="en-US" altLang="en-US" dirty="0">
                <a:solidFill>
                  <a:srgbClr val="FF0000"/>
                </a:solidFill>
              </a:rPr>
              <a:t> pt. CC </a:t>
            </a:r>
            <a:r>
              <a:rPr lang="en-US" altLang="en-US" dirty="0" err="1">
                <a:solidFill>
                  <a:srgbClr val="FF0000"/>
                </a:solidFill>
              </a:rPr>
              <a:t>si</a:t>
            </a:r>
            <a:r>
              <a:rPr lang="en-US" altLang="en-US" dirty="0">
                <a:solidFill>
                  <a:srgbClr val="FF0000"/>
                </a:solidFill>
              </a:rPr>
              <a:t> PP). </a:t>
            </a:r>
            <a:r>
              <a:rPr lang="en-US" altLang="en-US" sz="1800" dirty="0" err="1"/>
              <a:t>Lista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firmelor</a:t>
            </a:r>
            <a:r>
              <a:rPr lang="en-US" altLang="en-US" sz="1800" dirty="0"/>
              <a:t> cu CP </a:t>
            </a:r>
            <a:r>
              <a:rPr lang="en-US" altLang="en-US" sz="1800" dirty="0" err="1"/>
              <a:t>valide</a:t>
            </a:r>
            <a:r>
              <a:rPr lang="en-US" altLang="en-US" sz="1800" dirty="0"/>
              <a:t> se </a:t>
            </a:r>
            <a:r>
              <a:rPr lang="en-US" altLang="en-US" sz="1800" dirty="0" err="1"/>
              <a:t>poate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consulta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aici</a:t>
            </a:r>
            <a:r>
              <a:rPr lang="en-US" altLang="en-US" sz="1800" dirty="0"/>
              <a:t>: </a:t>
            </a:r>
            <a:r>
              <a:rPr lang="en-US" altLang="en-US" sz="1800" dirty="0">
                <a:hlinkClick r:id="rId3"/>
              </a:rPr>
              <a:t>https://docs.google.com/spreadsheets/d/1sg5gYetpmEPVcYi5X5TjAqE2-sQkQfIrypnb2ZnmvWM/edit#gid=826704125</a:t>
            </a:r>
            <a:endParaRPr lang="en-US" altLang="en-US" sz="1800" dirty="0"/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i="1" dirty="0"/>
              <a:t>2. Conventie-</a:t>
            </a:r>
            <a:r>
              <a:rPr lang="en-US" altLang="en-US" i="1" dirty="0" err="1"/>
              <a:t>cadru</a:t>
            </a:r>
            <a:r>
              <a:rPr lang="en-US" altLang="en-US" i="1" dirty="0"/>
              <a:t> (CC) - se </a:t>
            </a:r>
            <a:r>
              <a:rPr lang="en-US" altLang="en-US" dirty="0" err="1"/>
              <a:t>semneaza</a:t>
            </a:r>
            <a:r>
              <a:rPr lang="en-US" altLang="en-US" dirty="0"/>
              <a:t> de </a:t>
            </a:r>
            <a:r>
              <a:rPr lang="en-US" altLang="en-US" dirty="0" err="1"/>
              <a:t>catre</a:t>
            </a:r>
            <a:r>
              <a:rPr lang="en-US" altLang="en-US" dirty="0"/>
              <a:t> </a:t>
            </a:r>
            <a:r>
              <a:rPr lang="en-US" altLang="en-US" dirty="0" err="1"/>
              <a:t>reprezentantul</a:t>
            </a:r>
            <a:r>
              <a:rPr lang="en-US" altLang="en-US" dirty="0"/>
              <a:t> legal al </a:t>
            </a:r>
            <a:r>
              <a:rPr lang="en-US" altLang="en-US" dirty="0" err="1"/>
              <a:t>firmei</a:t>
            </a:r>
            <a:r>
              <a:rPr lang="en-US" altLang="en-US" dirty="0"/>
              <a:t>, </a:t>
            </a:r>
            <a:r>
              <a:rPr lang="en-US" altLang="en-US" dirty="0" err="1"/>
              <a:t>decantul</a:t>
            </a:r>
            <a:r>
              <a:rPr lang="en-US" altLang="en-US" dirty="0"/>
              <a:t> Fac. AC </a:t>
            </a:r>
            <a:r>
              <a:rPr lang="en-US" altLang="en-US" dirty="0" err="1"/>
              <a:t>si</a:t>
            </a:r>
            <a:r>
              <a:rPr lang="en-US" altLang="en-US" dirty="0"/>
              <a:t> student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dirty="0"/>
              <a:t>3. </a:t>
            </a:r>
            <a:r>
              <a:rPr lang="en-US" altLang="en-US" dirty="0" err="1"/>
              <a:t>Anexa</a:t>
            </a:r>
            <a:r>
              <a:rPr lang="en-US" altLang="en-US" dirty="0"/>
              <a:t> la CC: </a:t>
            </a:r>
            <a:r>
              <a:rPr lang="en-US" altLang="en-US" i="1" dirty="0"/>
              <a:t>Portofoliu de practica</a:t>
            </a:r>
            <a:r>
              <a:rPr lang="en-US" altLang="en-US" dirty="0"/>
              <a:t> (PP) – se </a:t>
            </a:r>
            <a:r>
              <a:rPr lang="en-US" altLang="en-US" dirty="0" err="1"/>
              <a:t>semneaza</a:t>
            </a:r>
            <a:r>
              <a:rPr lang="en-US" altLang="en-US" dirty="0"/>
              <a:t> de </a:t>
            </a:r>
            <a:r>
              <a:rPr lang="en-US" altLang="en-US" dirty="0" err="1"/>
              <a:t>catre</a:t>
            </a:r>
            <a:r>
              <a:rPr lang="en-US" altLang="en-US" dirty="0"/>
              <a:t> </a:t>
            </a:r>
            <a:r>
              <a:rPr lang="en-US" altLang="en-US" dirty="0" err="1"/>
              <a:t>tutorele</a:t>
            </a:r>
            <a:r>
              <a:rPr lang="en-US" altLang="en-US" dirty="0"/>
              <a:t> din </a:t>
            </a:r>
            <a:r>
              <a:rPr lang="en-US" altLang="en-US" dirty="0" err="1"/>
              <a:t>partea</a:t>
            </a:r>
            <a:r>
              <a:rPr lang="en-US" altLang="en-US" dirty="0"/>
              <a:t> </a:t>
            </a:r>
            <a:r>
              <a:rPr lang="en-US" altLang="en-US" dirty="0" err="1"/>
              <a:t>firmei</a:t>
            </a:r>
            <a:r>
              <a:rPr lang="en-US" altLang="en-US" dirty="0"/>
              <a:t> </a:t>
            </a:r>
            <a:r>
              <a:rPr lang="en-US" altLang="en-US" dirty="0" err="1"/>
              <a:t>si</a:t>
            </a:r>
            <a:r>
              <a:rPr lang="en-US" altLang="en-US" dirty="0"/>
              <a:t> student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b="1" dirty="0" err="1">
                <a:solidFill>
                  <a:srgbClr val="0000FF"/>
                </a:solidFill>
              </a:rPr>
              <a:t>Cand</a:t>
            </a:r>
            <a:r>
              <a:rPr lang="en-US" altLang="en-US" b="1" dirty="0">
                <a:solidFill>
                  <a:srgbClr val="0000FF"/>
                </a:solidFill>
              </a:rPr>
              <a:t> se </a:t>
            </a:r>
            <a:r>
              <a:rPr lang="en-US" altLang="en-US" b="1" dirty="0" err="1">
                <a:solidFill>
                  <a:srgbClr val="0000FF"/>
                </a:solidFill>
              </a:rPr>
              <a:t>semneaza</a:t>
            </a:r>
            <a:r>
              <a:rPr lang="en-US" altLang="en-US" b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dirty="0"/>
              <a:t>CP - (</a:t>
            </a:r>
            <a:r>
              <a:rPr lang="en-US" altLang="en-US" dirty="0" err="1"/>
              <a:t>daca</a:t>
            </a:r>
            <a:r>
              <a:rPr lang="en-US" altLang="en-US" dirty="0"/>
              <a:t> </a:t>
            </a:r>
            <a:r>
              <a:rPr lang="en-US" altLang="en-US" dirty="0" err="1"/>
              <a:t>este</a:t>
            </a:r>
            <a:r>
              <a:rPr lang="en-US" altLang="en-US" dirty="0"/>
              <a:t> </a:t>
            </a:r>
            <a:r>
              <a:rPr lang="en-US" altLang="en-US" dirty="0" err="1"/>
              <a:t>cazul</a:t>
            </a:r>
            <a:r>
              <a:rPr lang="en-US" altLang="en-US" dirty="0"/>
              <a:t>) se </a:t>
            </a:r>
            <a:r>
              <a:rPr lang="en-US" altLang="en-US" dirty="0" err="1"/>
              <a:t>semneaza</a:t>
            </a:r>
            <a:r>
              <a:rPr lang="en-US" altLang="en-US" dirty="0"/>
              <a:t> </a:t>
            </a:r>
            <a:r>
              <a:rPr lang="en-US" altLang="en-US" dirty="0" err="1"/>
              <a:t>inainte</a:t>
            </a:r>
            <a:r>
              <a:rPr lang="en-US" altLang="en-US" dirty="0"/>
              <a:t> de </a:t>
            </a:r>
            <a:r>
              <a:rPr lang="en-US" altLang="en-US" dirty="0" err="1"/>
              <a:t>orice</a:t>
            </a:r>
            <a:r>
              <a:rPr lang="en-US" altLang="en-US" dirty="0"/>
              <a:t> </a:t>
            </a:r>
            <a:r>
              <a:rPr lang="en-US" altLang="en-US" dirty="0" err="1"/>
              <a:t>demers</a:t>
            </a:r>
            <a:r>
              <a:rPr lang="en-US" altLang="en-US" dirty="0"/>
              <a:t> pt. CC </a:t>
            </a:r>
            <a:r>
              <a:rPr lang="en-US" altLang="en-US" dirty="0" err="1"/>
              <a:t>si</a:t>
            </a:r>
            <a:r>
              <a:rPr lang="en-US" altLang="en-US" dirty="0"/>
              <a:t> PP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dirty="0"/>
              <a:t>CC+PP -  </a:t>
            </a:r>
            <a:r>
              <a:rPr lang="en-US" altLang="en-US" dirty="0" err="1"/>
              <a:t>imediat</a:t>
            </a:r>
            <a:r>
              <a:rPr lang="en-US" altLang="en-US" dirty="0"/>
              <a:t> </a:t>
            </a:r>
            <a:r>
              <a:rPr lang="en-US" altLang="en-US" dirty="0" err="1"/>
              <a:t>dupa</a:t>
            </a:r>
            <a:r>
              <a:rPr lang="en-US" altLang="en-US" dirty="0"/>
              <a:t> </a:t>
            </a:r>
            <a:r>
              <a:rPr lang="en-US" altLang="en-US" dirty="0" err="1"/>
              <a:t>incheierea</a:t>
            </a:r>
            <a:r>
              <a:rPr lang="en-US" altLang="en-US" dirty="0"/>
              <a:t> </a:t>
            </a:r>
            <a:r>
              <a:rPr lang="en-US" altLang="en-US" dirty="0" err="1"/>
              <a:t>procedurii</a:t>
            </a:r>
            <a:r>
              <a:rPr lang="en-US" altLang="en-US" dirty="0"/>
              <a:t> de </a:t>
            </a:r>
            <a:r>
              <a:rPr lang="en-US" altLang="en-US" dirty="0" err="1"/>
              <a:t>selectie</a:t>
            </a:r>
            <a:r>
              <a:rPr lang="en-US" altLang="en-US" dirty="0"/>
              <a:t> a </a:t>
            </a:r>
            <a:r>
              <a:rPr lang="en-US" altLang="en-US" dirty="0" err="1"/>
              <a:t>studentului</a:t>
            </a:r>
            <a:r>
              <a:rPr lang="en-US" altLang="en-US" dirty="0"/>
              <a:t> de </a:t>
            </a:r>
            <a:r>
              <a:rPr lang="en-US" altLang="en-US" dirty="0" err="1"/>
              <a:t>catre</a:t>
            </a:r>
            <a:r>
              <a:rPr lang="en-US" altLang="en-US" dirty="0"/>
              <a:t> </a:t>
            </a:r>
            <a:r>
              <a:rPr lang="en-US" altLang="en-US" dirty="0" err="1"/>
              <a:t>firme</a:t>
            </a:r>
            <a:endParaRPr lang="en-US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Practica la firme RO (4)</a:t>
            </a:r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285750" y="1101725"/>
            <a:ext cx="8496300" cy="556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800"/>
              </a:spcAft>
            </a:pPr>
            <a:r>
              <a:rPr lang="en-US" altLang="en-US" b="1" dirty="0" err="1">
                <a:solidFill>
                  <a:srgbClr val="0000FF"/>
                </a:solidFill>
              </a:rPr>
              <a:t>Depunerea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</a:rPr>
              <a:t>documentelor</a:t>
            </a:r>
            <a:r>
              <a:rPr lang="en-US" altLang="en-US" b="1" dirty="0">
                <a:solidFill>
                  <a:srgbClr val="0000FF"/>
                </a:solidFill>
              </a:rPr>
              <a:t> de </a:t>
            </a:r>
            <a:r>
              <a:rPr lang="en-US" altLang="en-US" b="1" dirty="0" err="1">
                <a:solidFill>
                  <a:srgbClr val="0000FF"/>
                </a:solidFill>
              </a:rPr>
              <a:t>practica</a:t>
            </a:r>
            <a:endParaRPr lang="en-US" altLang="en-US" b="1" dirty="0">
              <a:solidFill>
                <a:srgbClr val="0000FF"/>
              </a:solidFill>
            </a:endParaRPr>
          </a:p>
          <a:p>
            <a:r>
              <a:rPr lang="en-US" altLang="en-US" sz="1700" dirty="0" err="1"/>
              <a:t>Documentele</a:t>
            </a:r>
            <a:r>
              <a:rPr lang="en-US" altLang="en-US" sz="1700" dirty="0"/>
              <a:t> de practica </a:t>
            </a:r>
            <a:r>
              <a:rPr lang="en-US" altLang="en-US" sz="1700" dirty="0" err="1"/>
              <a:t>vor</a:t>
            </a:r>
            <a:r>
              <a:rPr lang="en-US" altLang="en-US" sz="1700" dirty="0"/>
              <a:t> fi </a:t>
            </a:r>
            <a:r>
              <a:rPr lang="en-US" altLang="en-US" sz="1700" dirty="0" err="1"/>
              <a:t>transmise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exclusiv</a:t>
            </a:r>
            <a:r>
              <a:rPr lang="en-US" altLang="en-US" sz="1700" dirty="0"/>
              <a:t> in format electronic </a:t>
            </a:r>
            <a:r>
              <a:rPr lang="en-US" altLang="en-US" sz="1700" dirty="0" err="1"/>
              <a:t>dupa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urmatoarea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procedura</a:t>
            </a:r>
            <a:r>
              <a:rPr lang="en-US" altLang="en-US" sz="1700" dirty="0"/>
              <a:t> (termen </a:t>
            </a:r>
            <a:r>
              <a:rPr lang="en-US" altLang="en-US" sz="1700" b="1" dirty="0"/>
              <a:t>26 </a:t>
            </a:r>
            <a:r>
              <a:rPr lang="en-US" altLang="en-US" sz="1700" b="1" dirty="0" err="1"/>
              <a:t>iunie</a:t>
            </a:r>
            <a:r>
              <a:rPr lang="en-US" altLang="en-US" sz="1700" b="1" dirty="0"/>
              <a:t> 2026</a:t>
            </a:r>
            <a:r>
              <a:rPr lang="en-US" altLang="en-US" sz="1700" dirty="0"/>
              <a:t>):</a:t>
            </a:r>
          </a:p>
          <a:p>
            <a:r>
              <a:rPr lang="en-US" altLang="en-US" sz="1700" b="1" dirty="0"/>
              <a:t>1.</a:t>
            </a:r>
            <a:r>
              <a:rPr lang="en-US" altLang="en-US" sz="1700" dirty="0"/>
              <a:t>Studentul </a:t>
            </a:r>
            <a:r>
              <a:rPr lang="en-US" altLang="en-US" sz="1700" dirty="0" err="1"/>
              <a:t>descarca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documentele</a:t>
            </a:r>
            <a:r>
              <a:rPr lang="en-US" altLang="en-US" sz="1700" dirty="0"/>
              <a:t> </a:t>
            </a:r>
            <a:r>
              <a:rPr lang="fr-FR" altLang="en-US" sz="1800" dirty="0"/>
              <a:t>Conventie-cadru AC 2022 </a:t>
            </a:r>
            <a:r>
              <a:rPr lang="en-US" altLang="en-US" sz="1700" dirty="0" err="1"/>
              <a:t>si</a:t>
            </a:r>
            <a:r>
              <a:rPr lang="en-US" altLang="en-US" sz="1700" dirty="0"/>
              <a:t> </a:t>
            </a:r>
            <a:r>
              <a:rPr lang="pt-BR" altLang="en-US" sz="1800" dirty="0"/>
              <a:t>Portofoliu de practica</a:t>
            </a:r>
            <a:r>
              <a:rPr lang="en-US" altLang="en-US" sz="1700" dirty="0"/>
              <a:t>, le </a:t>
            </a:r>
            <a:r>
              <a:rPr lang="en-US" altLang="en-US" sz="1700" dirty="0" err="1"/>
              <a:t>completeaza</a:t>
            </a:r>
            <a:r>
              <a:rPr lang="en-US" altLang="en-US" sz="1700" dirty="0"/>
              <a:t> cu </a:t>
            </a:r>
            <a:r>
              <a:rPr lang="en-US" altLang="en-US" sz="1700" dirty="0" err="1"/>
              <a:t>datele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personale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si</a:t>
            </a:r>
            <a:r>
              <a:rPr lang="en-US" altLang="en-US" sz="1700" dirty="0"/>
              <a:t> le </a:t>
            </a:r>
            <a:r>
              <a:rPr lang="en-US" altLang="en-US" sz="1700" dirty="0" err="1"/>
              <a:t>trimit</a:t>
            </a:r>
            <a:r>
              <a:rPr lang="en-US" altLang="en-US" sz="1700" dirty="0"/>
              <a:t> electronic la firma la care la </a:t>
            </a:r>
            <a:r>
              <a:rPr lang="en-US" altLang="en-US" sz="1700" dirty="0" err="1"/>
              <a:t>fost</a:t>
            </a:r>
            <a:r>
              <a:rPr lang="en-US" altLang="en-US" sz="1700" dirty="0"/>
              <a:t> </a:t>
            </a:r>
            <a:r>
              <a:rPr lang="en-US" altLang="en-US" sz="1700" dirty="0" err="1"/>
              <a:t>acceptat</a:t>
            </a:r>
            <a:endParaRPr lang="en-US" altLang="en-US" sz="1700" dirty="0"/>
          </a:p>
          <a:p>
            <a:r>
              <a:rPr lang="en-US" altLang="en-US" sz="1700" dirty="0"/>
              <a:t>Nota: </a:t>
            </a:r>
            <a:r>
              <a:rPr lang="en-US" altLang="en-US" sz="1700" dirty="0" err="1"/>
              <a:t>Studentii</a:t>
            </a:r>
            <a:r>
              <a:rPr lang="en-US" altLang="en-US" sz="1700" dirty="0"/>
              <a:t> de la </a:t>
            </a:r>
            <a:r>
              <a:rPr lang="en-US" altLang="en-US" sz="1700" dirty="0" err="1"/>
              <a:t>Automatica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vor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selecta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cel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putin</a:t>
            </a:r>
            <a:r>
              <a:rPr lang="en-US" altLang="en-US" sz="1700" dirty="0"/>
              <a:t> 240 de ore de </a:t>
            </a:r>
            <a:r>
              <a:rPr lang="en-US" altLang="en-US" sz="1700" dirty="0" err="1"/>
              <a:t>practica</a:t>
            </a:r>
            <a:r>
              <a:rPr lang="en-US" altLang="en-US" sz="1700" dirty="0"/>
              <a:t>, </a:t>
            </a:r>
            <a:r>
              <a:rPr lang="en-US" altLang="en-US" sz="1700" dirty="0" err="1"/>
              <a:t>iar</a:t>
            </a:r>
            <a:r>
              <a:rPr lang="en-US" altLang="en-US" sz="1700" dirty="0"/>
              <a:t> </a:t>
            </a:r>
            <a:r>
              <a:rPr lang="en-US" altLang="en-US" sz="1700" dirty="0" err="1"/>
              <a:t>cei</a:t>
            </a:r>
            <a:r>
              <a:rPr lang="en-US" altLang="en-US" sz="1700" dirty="0"/>
              <a:t> de la </a:t>
            </a:r>
            <a:r>
              <a:rPr lang="en-US" altLang="en-US" sz="1700" dirty="0" err="1"/>
              <a:t>Calculatoare</a:t>
            </a:r>
            <a:r>
              <a:rPr lang="en-US" altLang="en-US" sz="1700" dirty="0"/>
              <a:t> </a:t>
            </a:r>
            <a:r>
              <a:rPr lang="en-US" altLang="en-US" sz="1700" dirty="0" err="1"/>
              <a:t>vor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selecta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cel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putin</a:t>
            </a:r>
            <a:r>
              <a:rPr lang="en-US" altLang="en-US" sz="1700" dirty="0"/>
              <a:t> 200 de ore de </a:t>
            </a:r>
            <a:r>
              <a:rPr lang="en-US" altLang="en-US" sz="1700" dirty="0" err="1"/>
              <a:t>practica</a:t>
            </a:r>
            <a:r>
              <a:rPr lang="en-US" altLang="en-US" sz="1700" dirty="0"/>
              <a:t> - </a:t>
            </a:r>
            <a:r>
              <a:rPr lang="en-US" altLang="en-US" sz="1700" dirty="0" err="1"/>
              <a:t>portivit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Planului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invatamant</a:t>
            </a:r>
            <a:r>
              <a:rPr lang="en-US" altLang="en-US" sz="1700" dirty="0"/>
              <a:t> al </a:t>
            </a:r>
            <a:r>
              <a:rPr lang="en-US" altLang="en-US" sz="1700" dirty="0" err="1"/>
              <a:t>fiecarei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specializari</a:t>
            </a:r>
            <a:endParaRPr lang="en-US" altLang="en-US" sz="1700" dirty="0"/>
          </a:p>
          <a:p>
            <a:r>
              <a:rPr lang="en-US" altLang="en-US" sz="1700" b="1" dirty="0"/>
              <a:t>2.</a:t>
            </a:r>
            <a:r>
              <a:rPr lang="en-US" altLang="en-US" sz="1700" dirty="0"/>
              <a:t> Firma </a:t>
            </a:r>
            <a:r>
              <a:rPr lang="en-US" altLang="en-US" sz="1700" dirty="0" err="1"/>
              <a:t>completeaza</a:t>
            </a:r>
            <a:r>
              <a:rPr lang="en-US" altLang="en-US" sz="1700" dirty="0"/>
              <a:t>, </a:t>
            </a:r>
            <a:r>
              <a:rPr lang="en-US" altLang="en-US" sz="1700" dirty="0" err="1"/>
              <a:t>semneaza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si</a:t>
            </a:r>
            <a:r>
              <a:rPr lang="en-US" altLang="en-US" sz="1700" dirty="0"/>
              <a:t> </a:t>
            </a:r>
            <a:r>
              <a:rPr lang="en-US" altLang="en-US" sz="1700" dirty="0" err="1"/>
              <a:t>trimite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studentului</a:t>
            </a:r>
            <a:r>
              <a:rPr lang="en-US" altLang="en-US" sz="1700" dirty="0"/>
              <a:t> in forma </a:t>
            </a:r>
            <a:r>
              <a:rPr lang="en-US" altLang="en-US" sz="1700" dirty="0" err="1"/>
              <a:t>scanata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Conventia-cadru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si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Portofoliul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pactica</a:t>
            </a:r>
            <a:endParaRPr lang="en-US" altLang="en-US" sz="1700" dirty="0"/>
          </a:p>
          <a:p>
            <a:r>
              <a:rPr lang="en-US" altLang="en-US" sz="1700" b="1" dirty="0"/>
              <a:t>3.</a:t>
            </a:r>
            <a:r>
              <a:rPr lang="en-US" altLang="en-US" sz="1700" dirty="0"/>
              <a:t> </a:t>
            </a:r>
            <a:r>
              <a:rPr lang="en-US" altLang="en-US" sz="1700" dirty="0" err="1"/>
              <a:t>Studentul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semneaza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conventia-cadru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si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portofoliul</a:t>
            </a:r>
            <a:r>
              <a:rPr lang="en-US" altLang="en-US" sz="1700" dirty="0"/>
              <a:t>, le </a:t>
            </a:r>
            <a:r>
              <a:rPr lang="en-US" altLang="en-US" sz="1700" dirty="0" err="1"/>
              <a:t>scaneaza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si</a:t>
            </a:r>
            <a:r>
              <a:rPr lang="en-US" altLang="en-US" sz="1700" dirty="0"/>
              <a:t> le </a:t>
            </a:r>
            <a:r>
              <a:rPr lang="en-US" altLang="en-US" sz="1700" dirty="0" err="1"/>
              <a:t>trimite</a:t>
            </a:r>
            <a:r>
              <a:rPr lang="en-US" altLang="en-US" sz="1700" dirty="0"/>
              <a:t> electronic la </a:t>
            </a:r>
            <a:r>
              <a:rPr lang="en-US" altLang="en-US" sz="1700" dirty="0" err="1"/>
              <a:t>facultate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pe</a:t>
            </a:r>
            <a:r>
              <a:rPr lang="en-US" altLang="en-US" sz="1700" dirty="0"/>
              <a:t> email: </a:t>
            </a:r>
            <a:r>
              <a:rPr lang="en-US" altLang="en-US" sz="1700" dirty="0">
                <a:hlinkClick r:id="rId3"/>
              </a:rPr>
              <a:t>simona.martis@staff.utcluj.ro</a:t>
            </a:r>
            <a:r>
              <a:rPr lang="en-US" altLang="en-US" sz="1700" dirty="0"/>
              <a:t> (</a:t>
            </a:r>
            <a:r>
              <a:rPr lang="en-US" altLang="en-US" sz="1700" dirty="0" err="1"/>
              <a:t>documentele</a:t>
            </a:r>
            <a:r>
              <a:rPr lang="en-US" altLang="en-US" sz="1700" dirty="0"/>
              <a:t> </a:t>
            </a:r>
            <a:r>
              <a:rPr lang="en-US" altLang="en-US" sz="1700" dirty="0" err="1"/>
              <a:t>trimise</a:t>
            </a:r>
            <a:r>
              <a:rPr lang="en-US" altLang="en-US" sz="1700" dirty="0"/>
              <a:t> de student </a:t>
            </a:r>
            <a:r>
              <a:rPr lang="en-US" altLang="en-US" sz="1700" dirty="0" err="1"/>
              <a:t>trebuie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contina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fiecare</a:t>
            </a:r>
            <a:r>
              <a:rPr lang="en-US" altLang="en-US" sz="1700" dirty="0"/>
              <a:t> cate 2 </a:t>
            </a:r>
            <a:r>
              <a:rPr lang="en-US" altLang="en-US" sz="1700" dirty="0" err="1"/>
              <a:t>semnaturi</a:t>
            </a:r>
            <a:r>
              <a:rPr lang="en-US" altLang="en-US" sz="1700" dirty="0"/>
              <a:t>: firma </a:t>
            </a:r>
            <a:r>
              <a:rPr lang="en-US" altLang="en-US" sz="1700" dirty="0" err="1"/>
              <a:t>si</a:t>
            </a:r>
            <a:r>
              <a:rPr lang="en-US" altLang="en-US" sz="1700" dirty="0"/>
              <a:t> student). </a:t>
            </a:r>
            <a:r>
              <a:rPr lang="en-US" altLang="en-US" sz="1700" dirty="0" err="1"/>
              <a:t>Termenul</a:t>
            </a:r>
            <a:r>
              <a:rPr lang="en-US" altLang="en-US" sz="1700" dirty="0"/>
              <a:t> </a:t>
            </a:r>
            <a:r>
              <a:rPr lang="en-US" altLang="en-US" sz="1700" dirty="0" err="1"/>
              <a:t>limita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trimitere</a:t>
            </a:r>
            <a:r>
              <a:rPr lang="en-US" altLang="en-US" sz="1700" dirty="0"/>
              <a:t> a </a:t>
            </a:r>
            <a:r>
              <a:rPr lang="en-US" altLang="en-US" sz="1700" dirty="0" err="1"/>
              <a:t>documentelor</a:t>
            </a:r>
            <a:r>
              <a:rPr lang="en-US" altLang="en-US" sz="1700" dirty="0"/>
              <a:t> de practica (cu </a:t>
            </a:r>
            <a:r>
              <a:rPr lang="en-US" altLang="en-US" sz="1700" dirty="0" err="1"/>
              <a:t>cele</a:t>
            </a:r>
            <a:r>
              <a:rPr lang="en-US" altLang="en-US" sz="1700" dirty="0"/>
              <a:t> 2 </a:t>
            </a:r>
            <a:r>
              <a:rPr lang="en-US" altLang="en-US" sz="1700" dirty="0" err="1"/>
              <a:t>semnaturi</a:t>
            </a:r>
            <a:r>
              <a:rPr lang="en-US" altLang="en-US" sz="1700" dirty="0"/>
              <a:t>) la </a:t>
            </a:r>
            <a:r>
              <a:rPr lang="en-US" altLang="en-US" sz="1700" dirty="0" err="1"/>
              <a:t>decanat</a:t>
            </a:r>
            <a:r>
              <a:rPr lang="en-US" altLang="en-US" sz="1700" dirty="0"/>
              <a:t> </a:t>
            </a:r>
            <a:r>
              <a:rPr lang="en-US" altLang="en-US" sz="1700" dirty="0" err="1"/>
              <a:t>este</a:t>
            </a:r>
            <a:r>
              <a:rPr lang="en-US" altLang="en-US" sz="1700" dirty="0"/>
              <a:t> </a:t>
            </a:r>
            <a:r>
              <a:rPr lang="en-US" altLang="en-US" sz="1700" b="1" dirty="0"/>
              <a:t>26 </a:t>
            </a:r>
            <a:r>
              <a:rPr lang="en-US" altLang="en-US" sz="1700" b="1" dirty="0" err="1"/>
              <a:t>iunie</a:t>
            </a:r>
            <a:r>
              <a:rPr lang="en-US" altLang="en-US" sz="1700" b="1" dirty="0"/>
              <a:t> 2026</a:t>
            </a:r>
          </a:p>
          <a:p>
            <a:r>
              <a:rPr lang="en-US" altLang="en-US" sz="1700" b="1" dirty="0"/>
              <a:t>4.</a:t>
            </a:r>
            <a:r>
              <a:rPr lang="en-US" altLang="en-US" sz="1700" dirty="0"/>
              <a:t> </a:t>
            </a:r>
            <a:r>
              <a:rPr lang="en-US" altLang="en-US" sz="1700" dirty="0" err="1"/>
              <a:t>Dupa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semnarea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conventiei-cadru</a:t>
            </a:r>
            <a:r>
              <a:rPr lang="en-US" altLang="en-US" sz="1700" dirty="0"/>
              <a:t> de </a:t>
            </a:r>
            <a:r>
              <a:rPr lang="en-US" altLang="en-US" sz="1700" dirty="0" err="1"/>
              <a:t>catre</a:t>
            </a:r>
            <a:r>
              <a:rPr lang="en-US" altLang="en-US" sz="1700" dirty="0"/>
              <a:t> </a:t>
            </a:r>
            <a:r>
              <a:rPr lang="en-US" altLang="en-US" sz="1700" dirty="0" err="1"/>
              <a:t>decanat</a:t>
            </a:r>
            <a:r>
              <a:rPr lang="en-US" altLang="en-US" sz="1700" dirty="0"/>
              <a:t>, </a:t>
            </a:r>
            <a:r>
              <a:rPr lang="en-US" altLang="en-US" sz="1700" dirty="0" err="1"/>
              <a:t>studentul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primeste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pe</a:t>
            </a:r>
            <a:r>
              <a:rPr lang="en-US" altLang="en-US" sz="1700" dirty="0"/>
              <a:t> email </a:t>
            </a:r>
            <a:r>
              <a:rPr lang="en-US" altLang="en-US" sz="1700" dirty="0" err="1"/>
              <a:t>conventia-cadru</a:t>
            </a:r>
            <a:r>
              <a:rPr lang="en-US" altLang="en-US" sz="1700" dirty="0"/>
              <a:t> cu 3 </a:t>
            </a:r>
            <a:r>
              <a:rPr lang="en-US" altLang="en-US" sz="1700" dirty="0" err="1"/>
              <a:t>semnaturi</a:t>
            </a:r>
            <a:r>
              <a:rPr lang="en-US" altLang="en-US" sz="1700" dirty="0"/>
              <a:t>. </a:t>
            </a:r>
            <a:r>
              <a:rPr lang="en-US" altLang="en-US" sz="1700" dirty="0" err="1"/>
              <a:t>Studentul</a:t>
            </a:r>
            <a:r>
              <a:rPr lang="en-US" altLang="en-US" sz="1700" dirty="0"/>
              <a:t> </a:t>
            </a:r>
            <a:r>
              <a:rPr lang="en-US" altLang="en-US" sz="1700" dirty="0" err="1"/>
              <a:t>va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pastra</a:t>
            </a:r>
            <a:r>
              <a:rPr lang="en-US" altLang="en-US" sz="1700" dirty="0"/>
              <a:t> un exemplar al </a:t>
            </a:r>
            <a:r>
              <a:rPr lang="en-US" altLang="en-US" sz="1700" dirty="0" err="1"/>
              <a:t>conventiei-cadru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si</a:t>
            </a:r>
            <a:r>
              <a:rPr lang="en-US" altLang="en-US" sz="1700" dirty="0"/>
              <a:t> al </a:t>
            </a:r>
            <a:r>
              <a:rPr lang="en-US" altLang="en-US" sz="1700" dirty="0" err="1"/>
              <a:t>portofoliului</a:t>
            </a:r>
            <a:r>
              <a:rPr lang="en-US" altLang="en-US" sz="1700" dirty="0"/>
              <a:t>. De </a:t>
            </a:r>
            <a:r>
              <a:rPr lang="en-US" altLang="en-US" sz="1700" dirty="0" err="1"/>
              <a:t>asemena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va</a:t>
            </a:r>
            <a:r>
              <a:rPr lang="en-US" altLang="en-US" sz="1700" dirty="0"/>
              <a:t> </a:t>
            </a:r>
            <a:r>
              <a:rPr lang="en-US" altLang="en-US" sz="1700" dirty="0" err="1"/>
              <a:t>trimite</a:t>
            </a:r>
            <a:r>
              <a:rPr lang="en-US" altLang="en-US" sz="1700" dirty="0"/>
              <a:t> un exemplar al </a:t>
            </a:r>
            <a:r>
              <a:rPr lang="en-US" altLang="en-US" sz="1700" dirty="0" err="1"/>
              <a:t>conventiei-cadru</a:t>
            </a:r>
            <a:r>
              <a:rPr lang="en-US" altLang="en-US" sz="1700" dirty="0"/>
              <a:t> </a:t>
            </a:r>
            <a:r>
              <a:rPr lang="en-US" altLang="en-US" sz="1700" dirty="0" err="1"/>
              <a:t>si</a:t>
            </a:r>
            <a:r>
              <a:rPr lang="en-US" altLang="en-US" sz="1700" dirty="0"/>
              <a:t> al </a:t>
            </a:r>
            <a:r>
              <a:rPr lang="en-US" altLang="en-US" sz="1700" dirty="0" err="1"/>
              <a:t>portofoliului</a:t>
            </a:r>
            <a:r>
              <a:rPr lang="en-US" altLang="en-US" sz="1700" dirty="0"/>
              <a:t> </a:t>
            </a:r>
            <a:r>
              <a:rPr lang="en-US" altLang="en-US" sz="1700" dirty="0" err="1"/>
              <a:t>firmei</a:t>
            </a:r>
            <a:r>
              <a:rPr lang="en-US" altLang="en-US" sz="1700" dirty="0"/>
              <a:t> la care face </a:t>
            </a:r>
            <a:r>
              <a:rPr lang="en-US" altLang="en-US" sz="1700" dirty="0" err="1"/>
              <a:t>practica</a:t>
            </a:r>
            <a:r>
              <a:rPr lang="en-US" altLang="en-US" sz="1700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Pracica la universitati / institute de cerctare / firme din strainatate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80211" y="1203325"/>
            <a:ext cx="9019646" cy="552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0000FF"/>
                </a:solidFill>
              </a:rPr>
              <a:t>Documente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</a:rPr>
              <a:t>necesare</a:t>
            </a:r>
            <a:endParaRPr lang="en-US" altLang="en-US" b="1" dirty="0">
              <a:solidFill>
                <a:srgbClr val="0000FF"/>
              </a:solidFill>
            </a:endParaRPr>
          </a:p>
          <a:p>
            <a:pPr marL="271463" indent="-271463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1600" dirty="0" err="1"/>
              <a:t>Prin</a:t>
            </a:r>
            <a:r>
              <a:rPr lang="en-US" altLang="en-US" sz="1600" dirty="0"/>
              <a:t> program ERSASMUS - </a:t>
            </a:r>
            <a:r>
              <a:rPr lang="en-US" altLang="en-US" sz="1600" dirty="0" err="1"/>
              <a:t>documentul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oficial</a:t>
            </a:r>
            <a:r>
              <a:rPr lang="en-US" altLang="en-US" sz="1600" dirty="0"/>
              <a:t> care </a:t>
            </a:r>
            <a:r>
              <a:rPr lang="en-US" altLang="en-US" sz="1600" dirty="0" err="1"/>
              <a:t>atesta</a:t>
            </a:r>
            <a:r>
              <a:rPr lang="en-US" altLang="en-US" sz="1600" dirty="0"/>
              <a:t> ca </a:t>
            </a:r>
            <a:r>
              <a:rPr lang="en-US" altLang="en-US" sz="1600" dirty="0" err="1"/>
              <a:t>faceti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practica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prin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programul</a:t>
            </a:r>
            <a:r>
              <a:rPr lang="en-US" altLang="en-US" sz="1600" dirty="0"/>
              <a:t> Erasmus: "Learning Agreement for Traineeships" </a:t>
            </a:r>
            <a:r>
              <a:rPr lang="en-US" altLang="en-US" sz="1600" dirty="0" err="1"/>
              <a:t>sau</a:t>
            </a:r>
            <a:r>
              <a:rPr lang="en-US" altLang="en-US" sz="1600" dirty="0"/>
              <a:t> "Internship Agreement" etc.</a:t>
            </a:r>
          </a:p>
          <a:p>
            <a:pPr marL="271463" indent="-271463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1600" dirty="0" err="1"/>
              <a:t>Orice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alta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universitate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sau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institut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cercetare</a:t>
            </a:r>
            <a:r>
              <a:rPr lang="en-US" altLang="en-US" sz="1600" dirty="0"/>
              <a:t> / firma: un document </a:t>
            </a:r>
            <a:r>
              <a:rPr lang="en-US" altLang="en-US" sz="1600" dirty="0" err="1"/>
              <a:t>oficial</a:t>
            </a:r>
            <a:r>
              <a:rPr lang="en-US" altLang="en-US" sz="1600" dirty="0"/>
              <a:t> (</a:t>
            </a:r>
            <a:r>
              <a:rPr lang="en-US" altLang="en-US" sz="1600" dirty="0" err="1"/>
              <a:t>scrisoare</a:t>
            </a:r>
            <a:r>
              <a:rPr lang="en-US" altLang="en-US" sz="1600" dirty="0"/>
              <a:t> de accept, contract etc.) din </a:t>
            </a:r>
            <a:r>
              <a:rPr lang="en-US" altLang="en-US" sz="1600" dirty="0" err="1"/>
              <a:t>partea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institututului</a:t>
            </a:r>
            <a:r>
              <a:rPr lang="en-US" altLang="en-US" sz="1600" dirty="0"/>
              <a:t> / </a:t>
            </a:r>
            <a:r>
              <a:rPr lang="en-US" altLang="en-US" sz="1600" dirty="0" err="1"/>
              <a:t>firmei</a:t>
            </a:r>
            <a:r>
              <a:rPr lang="en-US" altLang="en-US" sz="1600" dirty="0"/>
              <a:t> care </a:t>
            </a:r>
            <a:r>
              <a:rPr lang="en-US" altLang="en-US" sz="1600" dirty="0" err="1"/>
              <a:t>sa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ateste</a:t>
            </a:r>
            <a:r>
              <a:rPr lang="en-US" altLang="en-US" sz="1600" dirty="0"/>
              <a:t> ca </a:t>
            </a:r>
            <a:r>
              <a:rPr lang="en-US" altLang="en-US" sz="1600" dirty="0" err="1"/>
              <a:t>ati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fost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acceptat</a:t>
            </a:r>
            <a:r>
              <a:rPr lang="en-US" altLang="en-US" sz="1600" dirty="0"/>
              <a:t> la internship, </a:t>
            </a:r>
            <a:r>
              <a:rPr lang="en-US" altLang="en-US" sz="1600" dirty="0" err="1"/>
              <a:t>perioada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practicii</a:t>
            </a:r>
            <a:r>
              <a:rPr lang="en-US" altLang="en-US" sz="1600" dirty="0"/>
              <a:t> etc.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0000FF"/>
                </a:solidFill>
              </a:rPr>
              <a:t>Precizari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</a:rPr>
              <a:t>suplimentare</a:t>
            </a:r>
            <a:endParaRPr lang="en-US" altLang="en-US" b="1" dirty="0">
              <a:solidFill>
                <a:srgbClr val="0000FF"/>
              </a:solidFill>
            </a:endParaRPr>
          </a:p>
          <a:p>
            <a:pPr marL="265113" indent="-265113">
              <a:spcAft>
                <a:spcPts val="600"/>
              </a:spcAft>
              <a:buFontTx/>
              <a:buAutoNum type="arabicPeriod"/>
            </a:pPr>
            <a:r>
              <a:rPr lang="en-US" altLang="en-US" sz="1600" dirty="0" err="1"/>
              <a:t>Documentul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oficial</a:t>
            </a:r>
            <a:r>
              <a:rPr lang="en-US" altLang="en-US" sz="1600" dirty="0"/>
              <a:t> care </a:t>
            </a:r>
            <a:r>
              <a:rPr lang="en-US" altLang="en-US" sz="1600" dirty="0" err="1"/>
              <a:t>atesta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participarea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voastra</a:t>
            </a:r>
            <a:r>
              <a:rPr lang="en-US" altLang="en-US" sz="1600" dirty="0"/>
              <a:t> la internship </a:t>
            </a:r>
            <a:r>
              <a:rPr lang="en-US" altLang="en-US" sz="1600" dirty="0" err="1"/>
              <a:t>va</a:t>
            </a:r>
            <a:r>
              <a:rPr lang="en-US" altLang="en-US" sz="1600" dirty="0"/>
              <a:t> fi </a:t>
            </a:r>
            <a:r>
              <a:rPr lang="en-US" altLang="en-US" sz="1600" dirty="0" err="1"/>
              <a:t>trimis</a:t>
            </a:r>
            <a:r>
              <a:rPr lang="en-US" altLang="en-US" sz="1600" dirty="0"/>
              <a:t> in </a:t>
            </a:r>
            <a:r>
              <a:rPr lang="en-US" altLang="en-US" sz="1600" dirty="0" err="1"/>
              <a:t>copie</a:t>
            </a:r>
            <a:r>
              <a:rPr lang="en-US" altLang="en-US" sz="1600" dirty="0"/>
              <a:t> (</a:t>
            </a:r>
            <a:r>
              <a:rPr lang="en-US" altLang="en-US" sz="1600" dirty="0" err="1"/>
              <a:t>tiparit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sau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scanat</a:t>
            </a:r>
            <a:r>
              <a:rPr lang="en-US" altLang="en-US" sz="1600" dirty="0"/>
              <a:t>) </a:t>
            </a:r>
            <a:r>
              <a:rPr lang="en-US" altLang="en-US" sz="1600" dirty="0" err="1"/>
              <a:t>responsabililor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practica</a:t>
            </a:r>
            <a:r>
              <a:rPr lang="en-US" altLang="en-US" sz="1600" dirty="0"/>
              <a:t> (</a:t>
            </a:r>
            <a:r>
              <a:rPr lang="en-US" altLang="en-US" sz="1600" dirty="0" err="1"/>
              <a:t>Calculatoare</a:t>
            </a:r>
            <a:r>
              <a:rPr lang="en-US" altLang="en-US" sz="1600" dirty="0"/>
              <a:t>: Conf. Dr. </a:t>
            </a:r>
            <a:r>
              <a:rPr lang="en-US" altLang="en-US" sz="1600" dirty="0" err="1"/>
              <a:t>ing</a:t>
            </a:r>
            <a:r>
              <a:rPr lang="en-US" altLang="en-US" sz="1600" dirty="0"/>
              <a:t>. </a:t>
            </a:r>
            <a:r>
              <a:rPr lang="en-US" altLang="en-US" sz="1600" dirty="0" err="1"/>
              <a:t>Tiberiu</a:t>
            </a:r>
            <a:r>
              <a:rPr lang="en-US" altLang="en-US" sz="1600" dirty="0"/>
              <a:t> Marita / </a:t>
            </a:r>
            <a:r>
              <a:rPr lang="en-US" altLang="en-US" sz="1600" dirty="0" err="1"/>
              <a:t>Automatica</a:t>
            </a:r>
            <a:r>
              <a:rPr lang="en-US" altLang="en-US" sz="1600" dirty="0"/>
              <a:t>: Prof. dr. </a:t>
            </a:r>
            <a:r>
              <a:rPr lang="en-US" altLang="en-US" sz="1600" dirty="0" err="1"/>
              <a:t>ing</a:t>
            </a:r>
            <a:r>
              <a:rPr lang="en-US" altLang="en-US" sz="1600" dirty="0"/>
              <a:t>. </a:t>
            </a:r>
            <a:r>
              <a:rPr lang="en-US" altLang="en-US" sz="1600" dirty="0" err="1"/>
              <a:t>Petru</a:t>
            </a:r>
            <a:r>
              <a:rPr lang="en-US" altLang="en-US" sz="1600" dirty="0"/>
              <a:t> Dobra) </a:t>
            </a:r>
            <a:r>
              <a:rPr lang="en-US" altLang="en-US" sz="1600" dirty="0" err="1"/>
              <a:t>impreuna</a:t>
            </a:r>
            <a:r>
              <a:rPr lang="en-US" altLang="en-US" sz="1600" dirty="0"/>
              <a:t> cu </a:t>
            </a:r>
            <a:r>
              <a:rPr lang="en-US" altLang="en-US" sz="1600" dirty="0" err="1"/>
              <a:t>datele</a:t>
            </a:r>
            <a:r>
              <a:rPr lang="en-US" altLang="en-US" sz="1600" dirty="0"/>
              <a:t> de contact ale </a:t>
            </a:r>
            <a:r>
              <a:rPr lang="en-US" altLang="en-US" sz="1600" dirty="0" err="1"/>
              <a:t>tutorelui</a:t>
            </a:r>
            <a:r>
              <a:rPr lang="en-US" altLang="en-US" sz="1600" dirty="0"/>
              <a:t> din </a:t>
            </a:r>
            <a:r>
              <a:rPr lang="en-US" altLang="en-US" sz="1600" dirty="0" err="1"/>
              <a:t>partea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firmei</a:t>
            </a:r>
            <a:r>
              <a:rPr lang="en-US" altLang="en-US" sz="1600" dirty="0"/>
              <a:t>/</a:t>
            </a:r>
            <a:r>
              <a:rPr lang="en-US" altLang="en-US" sz="1600" dirty="0" err="1"/>
              <a:t>institutului</a:t>
            </a:r>
            <a:r>
              <a:rPr lang="en-US" altLang="en-US" sz="1600" dirty="0"/>
              <a:t>.</a:t>
            </a:r>
          </a:p>
          <a:p>
            <a:pPr marL="265113" indent="-265113">
              <a:spcAft>
                <a:spcPts val="600"/>
              </a:spcAft>
              <a:buFontTx/>
              <a:buAutoNum type="arabicPeriod"/>
            </a:pPr>
            <a:r>
              <a:rPr lang="en-US" altLang="en-US" sz="1600" dirty="0" err="1"/>
              <a:t>Durata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practicii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poate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dureze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pana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inceprea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semestrului</a:t>
            </a:r>
            <a:r>
              <a:rPr lang="en-US" altLang="en-US" sz="1600" dirty="0"/>
              <a:t> 7 (25 </a:t>
            </a:r>
            <a:r>
              <a:rPr lang="en-US" altLang="en-US" sz="1600" dirty="0" err="1"/>
              <a:t>septembrie</a:t>
            </a:r>
            <a:r>
              <a:rPr lang="en-US" altLang="en-US" sz="1600" dirty="0"/>
              <a:t> 2026)</a:t>
            </a:r>
          </a:p>
          <a:p>
            <a:pPr marL="265113" indent="-265113">
              <a:spcAft>
                <a:spcPts val="600"/>
              </a:spcAft>
              <a:buFontTx/>
              <a:buAutoNum type="arabicPeriod"/>
            </a:pPr>
            <a:r>
              <a:rPr lang="en-US" altLang="en-US" sz="1600" dirty="0" err="1"/>
              <a:t>Indrumatorul</a:t>
            </a:r>
            <a:r>
              <a:rPr lang="en-US" altLang="en-US" sz="1600" dirty="0"/>
              <a:t> / </a:t>
            </a:r>
            <a:r>
              <a:rPr lang="en-US" altLang="en-US" sz="1600" dirty="0" err="1"/>
              <a:t>tutorele</a:t>
            </a:r>
            <a:r>
              <a:rPr lang="en-US" altLang="en-US" sz="1600" dirty="0"/>
              <a:t> din </a:t>
            </a:r>
            <a:r>
              <a:rPr lang="en-US" altLang="en-US" sz="1600" dirty="0" err="1"/>
              <a:t>strainatate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completa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pana</a:t>
            </a:r>
            <a:r>
              <a:rPr lang="en-US" altLang="en-US" sz="1600" dirty="0"/>
              <a:t> la data </a:t>
            </a:r>
            <a:r>
              <a:rPr lang="en-US" altLang="en-US" sz="1600" dirty="0" err="1"/>
              <a:t>colocviului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formularul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evaluare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completat</a:t>
            </a:r>
            <a:r>
              <a:rPr lang="en-US" altLang="en-US" sz="1600" dirty="0"/>
              <a:t>/</a:t>
            </a:r>
            <a:r>
              <a:rPr lang="en-US" altLang="en-US" sz="1600" dirty="0" err="1"/>
              <a:t>semnat</a:t>
            </a:r>
            <a:r>
              <a:rPr lang="en-US" altLang="en-US" sz="1600" dirty="0"/>
              <a:t> (in lb. </a:t>
            </a:r>
            <a:r>
              <a:rPr lang="en-US" altLang="en-US" sz="1600" dirty="0" err="1"/>
              <a:t>engleza</a:t>
            </a:r>
            <a:r>
              <a:rPr lang="en-US" altLang="en-US" sz="1600" dirty="0"/>
              <a:t>) </a:t>
            </a:r>
            <a:r>
              <a:rPr lang="en-US" altLang="en-US" sz="1600" dirty="0" err="1"/>
              <a:t>chiar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daca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perioada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practica</a:t>
            </a:r>
            <a:r>
              <a:rPr lang="en-US" altLang="en-US" sz="1600" dirty="0"/>
              <a:t> se </a:t>
            </a:r>
            <a:r>
              <a:rPr lang="en-US" altLang="en-US" sz="1600" dirty="0" err="1"/>
              <a:t>incheie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dupa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aceasta</a:t>
            </a:r>
            <a:r>
              <a:rPr lang="en-US" altLang="en-US" sz="1600" dirty="0"/>
              <a:t> data. </a:t>
            </a:r>
            <a:r>
              <a:rPr lang="en-US" altLang="en-US" sz="1600" dirty="0" err="1"/>
              <a:t>Studentul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incarca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formularul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evaluare</a:t>
            </a:r>
            <a:r>
              <a:rPr lang="en-US" altLang="en-US" sz="1600" dirty="0"/>
              <a:t> in </a:t>
            </a:r>
            <a:r>
              <a:rPr lang="en-US" altLang="en-US" sz="1600" dirty="0" err="1"/>
              <a:t>assignmentul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aferent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colocviului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sau</a:t>
            </a:r>
            <a:r>
              <a:rPr lang="en-US" altLang="en-US" sz="1600" dirty="0"/>
              <a:t> il </a:t>
            </a:r>
            <a:r>
              <a:rPr lang="en-US" altLang="en-US" sz="1600" dirty="0" err="1"/>
              <a:t>trimite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supervizorilor</a:t>
            </a:r>
            <a:r>
              <a:rPr lang="en-US" altLang="en-US" sz="1600" dirty="0"/>
              <a:t> de practica </a:t>
            </a:r>
            <a:r>
              <a:rPr lang="en-US" altLang="en-US" sz="1600" dirty="0" err="1"/>
              <a:t>sau</a:t>
            </a:r>
            <a:r>
              <a:rPr lang="en-US" altLang="en-US" sz="1600" dirty="0"/>
              <a:t> il </a:t>
            </a:r>
            <a:r>
              <a:rPr lang="en-US" altLang="en-US" sz="1600" dirty="0" err="1"/>
              <a:t>aduce</a:t>
            </a:r>
            <a:r>
              <a:rPr lang="en-US" altLang="en-US" sz="1600" dirty="0"/>
              <a:t> in format </a:t>
            </a:r>
            <a:r>
              <a:rPr lang="en-US" altLang="en-US" sz="1600" dirty="0" err="1"/>
              <a:t>fizic</a:t>
            </a:r>
            <a:r>
              <a:rPr lang="en-US" altLang="en-US" sz="1600" dirty="0"/>
              <a:t> la </a:t>
            </a:r>
            <a:r>
              <a:rPr lang="en-US" altLang="en-US" sz="1600" dirty="0" err="1"/>
              <a:t>colocviu</a:t>
            </a:r>
            <a:r>
              <a:rPr lang="en-US" altLang="en-US" sz="1600" dirty="0"/>
              <a:t> (in </a:t>
            </a:r>
            <a:r>
              <a:rPr lang="en-US" altLang="en-US" sz="1600" dirty="0" err="1"/>
              <a:t>functie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procedura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desfasurare</a:t>
            </a:r>
            <a:r>
              <a:rPr lang="en-US" altLang="en-US" sz="1600" dirty="0"/>
              <a:t> a </a:t>
            </a:r>
            <a:r>
              <a:rPr lang="en-US" altLang="en-US" sz="1600" dirty="0" err="1"/>
              <a:t>colocviului</a:t>
            </a:r>
            <a:r>
              <a:rPr lang="en-US" altLang="en-US" sz="1600" dirty="0"/>
              <a:t>).</a:t>
            </a:r>
          </a:p>
          <a:p>
            <a:pPr marL="265113" indent="-265113">
              <a:spcAft>
                <a:spcPts val="600"/>
              </a:spcAft>
              <a:buFontTx/>
              <a:buAutoNum type="arabicPeriod"/>
            </a:pPr>
            <a:r>
              <a:rPr lang="en-US" altLang="en-US" sz="1600" dirty="0" err="1"/>
              <a:t>Prezenta</a:t>
            </a:r>
            <a:r>
              <a:rPr lang="en-US" altLang="en-US" sz="1600" dirty="0"/>
              <a:t> la </a:t>
            </a:r>
            <a:r>
              <a:rPr lang="en-US" altLang="en-US" sz="1600" dirty="0" err="1"/>
              <a:t>colocviu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este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obligatorie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chiar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daca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stagiul</a:t>
            </a:r>
            <a:r>
              <a:rPr lang="en-US" altLang="en-US" sz="1600" dirty="0"/>
              <a:t> de </a:t>
            </a:r>
            <a:r>
              <a:rPr lang="en-US" altLang="en-US" sz="1600" dirty="0" err="1"/>
              <a:t>practica</a:t>
            </a:r>
            <a:r>
              <a:rPr lang="en-US" altLang="en-US" sz="1600" dirty="0"/>
              <a:t> nu </a:t>
            </a:r>
            <a:r>
              <a:rPr lang="en-US" altLang="en-US" sz="1600" dirty="0" err="1"/>
              <a:t>este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finalizat</a:t>
            </a:r>
            <a:r>
              <a:rPr lang="en-US" altLang="en-US" sz="1600" dirty="0"/>
              <a:t> la data </a:t>
            </a:r>
            <a:r>
              <a:rPr lang="en-US" altLang="en-US" sz="1600" dirty="0" err="1"/>
              <a:t>colocviului</a:t>
            </a:r>
            <a:r>
              <a:rPr lang="en-US" altLang="en-US" sz="1600" dirty="0"/>
              <a:t>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62063" y="228600"/>
            <a:ext cx="6477000" cy="762000"/>
          </a:xfrm>
        </p:spPr>
        <p:txBody>
          <a:bodyPr/>
          <a:lstStyle/>
          <a:p>
            <a:pPr eaLnBrk="1" hangingPunct="1"/>
            <a:r>
              <a:rPr lang="en-US" altLang="en-US"/>
              <a:t>Practica la Facultate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304800" y="1073150"/>
            <a:ext cx="8531225" cy="5924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 err="1">
                <a:solidFill>
                  <a:srgbClr val="0000FF"/>
                </a:solidFill>
              </a:rPr>
              <a:t>Unde</a:t>
            </a:r>
            <a:r>
              <a:rPr lang="en-US" altLang="en-US" sz="1800" b="1" dirty="0">
                <a:solidFill>
                  <a:srgbClr val="0000FF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1800" dirty="0"/>
              <a:t>- </a:t>
            </a:r>
            <a:r>
              <a:rPr lang="en-US" altLang="en-US" sz="1800" dirty="0" err="1"/>
              <a:t>Colectiv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cercetare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sau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laborator</a:t>
            </a:r>
            <a:r>
              <a:rPr lang="en-US" altLang="en-US" sz="1800" dirty="0"/>
              <a:t> didactic al </a:t>
            </a:r>
            <a:r>
              <a:rPr lang="en-US" altLang="en-US" sz="1800" dirty="0" err="1"/>
              <a:t>facultatii</a:t>
            </a:r>
            <a:r>
              <a:rPr lang="en-US" altLang="en-US" sz="1800" dirty="0"/>
              <a:t> de AC (</a:t>
            </a:r>
            <a:r>
              <a:rPr lang="en-US" altLang="en-US" sz="1800" dirty="0" err="1"/>
              <a:t>preferabil</a:t>
            </a:r>
            <a:r>
              <a:rPr lang="en-US" altLang="en-US" sz="1800" dirty="0"/>
              <a:t>) </a:t>
            </a:r>
            <a:r>
              <a:rPr lang="en-US" altLang="en-US" sz="1800" dirty="0" err="1"/>
              <a:t>sau</a:t>
            </a:r>
            <a:r>
              <a:rPr lang="en-US" altLang="en-US" sz="1800" dirty="0"/>
              <a:t> din UTCN (</a:t>
            </a:r>
            <a:r>
              <a:rPr lang="en-US" altLang="en-US" sz="1800" dirty="0" err="1"/>
              <a:t>tematica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practica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sa</a:t>
            </a:r>
            <a:r>
              <a:rPr lang="en-US" altLang="en-US" sz="1800" dirty="0"/>
              <a:t> fie in </a:t>
            </a:r>
            <a:r>
              <a:rPr lang="en-US" altLang="en-US" sz="1800" dirty="0" err="1"/>
              <a:t>domeniul</a:t>
            </a:r>
            <a:r>
              <a:rPr lang="en-US" altLang="en-US" sz="1800" dirty="0"/>
              <a:t> IT&amp;C </a:t>
            </a:r>
            <a:r>
              <a:rPr lang="en-US" altLang="en-US" sz="1800" dirty="0" err="1"/>
              <a:t>sau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Automatica</a:t>
            </a:r>
            <a:r>
              <a:rPr lang="en-US" altLang="en-US" sz="1800" dirty="0"/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1800" b="1" dirty="0" err="1">
                <a:solidFill>
                  <a:srgbClr val="0000FF"/>
                </a:solidFill>
              </a:rPr>
              <a:t>Aplicare</a:t>
            </a:r>
            <a:r>
              <a:rPr lang="en-US" altLang="en-US" sz="1800" b="1" dirty="0">
                <a:solidFill>
                  <a:srgbClr val="0000FF"/>
                </a:solidFill>
              </a:rPr>
              <a:t>:  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1800" dirty="0" err="1"/>
              <a:t>Aplicarea</a:t>
            </a:r>
            <a:r>
              <a:rPr lang="en-US" altLang="en-US" sz="1800" dirty="0"/>
              <a:t> se face direct </a:t>
            </a:r>
            <a:r>
              <a:rPr lang="en-US" altLang="en-US" sz="1800" dirty="0" err="1"/>
              <a:t>prin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contactarea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catre</a:t>
            </a:r>
            <a:r>
              <a:rPr lang="en-US" altLang="en-US" sz="1800" dirty="0"/>
              <a:t> student a </a:t>
            </a:r>
            <a:r>
              <a:rPr lang="en-US" altLang="en-US" sz="1800" dirty="0" err="1"/>
              <a:t>cadrelor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didactice</a:t>
            </a:r>
            <a:endParaRPr lang="en-US" altLang="en-US" sz="1800" dirty="0"/>
          </a:p>
          <a:p>
            <a:pPr eaLnBrk="1" hangingPunct="1">
              <a:spcBef>
                <a:spcPct val="50000"/>
              </a:spcBef>
            </a:pPr>
            <a:r>
              <a:rPr lang="en-US" altLang="en-US" sz="1800" b="1" dirty="0" err="1">
                <a:solidFill>
                  <a:srgbClr val="0000FF"/>
                </a:solidFill>
              </a:rPr>
              <a:t>Perioada</a:t>
            </a:r>
            <a:r>
              <a:rPr lang="en-US" altLang="en-US" sz="1800" b="1" dirty="0">
                <a:solidFill>
                  <a:srgbClr val="0000FF"/>
                </a:solidFill>
              </a:rPr>
              <a:t> de </a:t>
            </a:r>
            <a:r>
              <a:rPr lang="en-US" altLang="en-US" sz="1800" b="1" dirty="0" err="1">
                <a:solidFill>
                  <a:srgbClr val="0000FF"/>
                </a:solidFill>
              </a:rPr>
              <a:t>desfasurare</a:t>
            </a:r>
            <a:r>
              <a:rPr lang="en-US" altLang="en-US" sz="1800" b="1" dirty="0">
                <a:solidFill>
                  <a:srgbClr val="0000FF"/>
                </a:solidFill>
              </a:rPr>
              <a:t> a </a:t>
            </a:r>
            <a:r>
              <a:rPr lang="en-US" altLang="en-US" sz="1800" b="1" dirty="0" err="1">
                <a:solidFill>
                  <a:srgbClr val="0000FF"/>
                </a:solidFill>
              </a:rPr>
              <a:t>practicii</a:t>
            </a:r>
            <a:r>
              <a:rPr lang="en-US" altLang="en-US" sz="1800" b="1" dirty="0">
                <a:solidFill>
                  <a:srgbClr val="0000FF"/>
                </a:solidFill>
              </a:rPr>
              <a:t>:</a:t>
            </a:r>
            <a:r>
              <a:rPr lang="en-US" altLang="en-US" sz="1800" dirty="0"/>
              <a:t> 29.06.2026–30.08.2026, </a:t>
            </a:r>
            <a:r>
              <a:rPr lang="en-US" altLang="en-US" sz="1800" dirty="0" err="1"/>
              <a:t>dar</a:t>
            </a:r>
            <a:r>
              <a:rPr lang="en-US" altLang="en-US" sz="1800" dirty="0"/>
              <a:t> se </a:t>
            </a:r>
            <a:r>
              <a:rPr lang="en-US" altLang="en-US" sz="1800" dirty="0" err="1"/>
              <a:t>poate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personaliza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catre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cadrului</a:t>
            </a:r>
            <a:r>
              <a:rPr lang="en-US" altLang="en-US" sz="1800" dirty="0"/>
              <a:t> didactic </a:t>
            </a:r>
            <a:r>
              <a:rPr lang="en-US" altLang="en-US" sz="1800" dirty="0" err="1"/>
              <a:t>indrumator</a:t>
            </a:r>
            <a:r>
              <a:rPr lang="en-US" altLang="en-US" sz="1800" dirty="0"/>
              <a:t> </a:t>
            </a:r>
            <a:r>
              <a:rPr lang="en-US" altLang="en-US" sz="1800" dirty="0">
                <a:solidFill>
                  <a:srgbClr val="FF0000"/>
                </a:solidFill>
              </a:rPr>
              <a:t>(</a:t>
            </a:r>
            <a:r>
              <a:rPr lang="en-US" altLang="en-US" sz="1800" dirty="0" err="1">
                <a:solidFill>
                  <a:srgbClr val="FF0000"/>
                </a:solidFill>
              </a:rPr>
              <a:t>este</a:t>
            </a:r>
            <a:r>
              <a:rPr lang="en-US" altLang="en-US" sz="1800" dirty="0">
                <a:solidFill>
                  <a:srgbClr val="FF0000"/>
                </a:solidFill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</a:rPr>
              <a:t>singura</a:t>
            </a:r>
            <a:r>
              <a:rPr lang="en-US" altLang="en-US" sz="1800" dirty="0">
                <a:solidFill>
                  <a:srgbClr val="FF0000"/>
                </a:solidFill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</a:rPr>
              <a:t>optiune</a:t>
            </a:r>
            <a:r>
              <a:rPr lang="en-US" altLang="en-US" sz="1800" dirty="0">
                <a:solidFill>
                  <a:srgbClr val="FF0000"/>
                </a:solidFill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</a:rPr>
              <a:t>prin</a:t>
            </a:r>
            <a:r>
              <a:rPr lang="en-US" altLang="en-US" sz="1800" dirty="0">
                <a:solidFill>
                  <a:srgbClr val="FF0000"/>
                </a:solidFill>
              </a:rPr>
              <a:t> care </a:t>
            </a:r>
            <a:r>
              <a:rPr lang="en-US" altLang="en-US" sz="1800" dirty="0" err="1">
                <a:solidFill>
                  <a:srgbClr val="FF0000"/>
                </a:solidFill>
              </a:rPr>
              <a:t>puteti</a:t>
            </a:r>
            <a:r>
              <a:rPr lang="en-US" altLang="en-US" sz="1800" dirty="0">
                <a:solidFill>
                  <a:srgbClr val="FF0000"/>
                </a:solidFill>
              </a:rPr>
              <a:t> face practica </a:t>
            </a:r>
            <a:r>
              <a:rPr lang="en-US" altLang="en-US" sz="1800" dirty="0" err="1">
                <a:solidFill>
                  <a:srgbClr val="FF0000"/>
                </a:solidFill>
              </a:rPr>
              <a:t>si</a:t>
            </a:r>
            <a:r>
              <a:rPr lang="en-US" altLang="en-US" sz="1800" dirty="0">
                <a:solidFill>
                  <a:srgbClr val="FF0000"/>
                </a:solidFill>
              </a:rPr>
              <a:t> in </a:t>
            </a:r>
            <a:r>
              <a:rPr lang="en-US" altLang="en-US" sz="1800" dirty="0" err="1">
                <a:solidFill>
                  <a:srgbClr val="FF0000"/>
                </a:solidFill>
              </a:rPr>
              <a:t>timpul</a:t>
            </a:r>
            <a:r>
              <a:rPr lang="en-US" altLang="en-US" sz="1800" dirty="0">
                <a:solidFill>
                  <a:srgbClr val="FF0000"/>
                </a:solidFill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</a:rPr>
              <a:t>semestrelor</a:t>
            </a:r>
            <a:r>
              <a:rPr lang="en-US" altLang="en-US" sz="1800" dirty="0">
                <a:solidFill>
                  <a:srgbClr val="FF0000"/>
                </a:solidFill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</a:rPr>
              <a:t>didactice</a:t>
            </a:r>
            <a:r>
              <a:rPr lang="en-US" altLang="en-US" sz="1800" dirty="0">
                <a:solidFill>
                  <a:srgbClr val="FF0000"/>
                </a:solidFill>
              </a:rPr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1800" b="1" dirty="0" err="1">
                <a:solidFill>
                  <a:srgbClr val="0000FF"/>
                </a:solidFill>
              </a:rPr>
              <a:t>Documente</a:t>
            </a:r>
            <a:r>
              <a:rPr lang="en-US" altLang="en-US" sz="1800" b="1" dirty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>
                <a:solidFill>
                  <a:srgbClr val="0000FF"/>
                </a:solidFill>
              </a:rPr>
              <a:t>necasare</a:t>
            </a:r>
            <a:endParaRPr lang="en-US" altLang="en-US" sz="18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800" b="0" i="0" u="none" strike="noStrike" dirty="0">
                <a:solidFill>
                  <a:srgbClr val="4261E4"/>
                </a:solidFill>
                <a:effectLst/>
                <a:latin typeface="Poppins" panose="00000500000000000000" pitchFamily="2" charset="0"/>
              </a:rPr>
              <a:t>Conventie </a:t>
            </a:r>
            <a:r>
              <a:rPr lang="en-US" sz="1800" b="0" i="0" u="none" strike="noStrike" dirty="0" err="1">
                <a:solidFill>
                  <a:srgbClr val="4261E4"/>
                </a:solidFill>
                <a:effectLst/>
                <a:latin typeface="Poppins" panose="00000500000000000000" pitchFamily="2" charset="0"/>
              </a:rPr>
              <a:t>cadru</a:t>
            </a:r>
            <a:r>
              <a:rPr lang="en-US" sz="1800" b="0" i="0" u="none" strike="noStrike" dirty="0">
                <a:solidFill>
                  <a:srgbClr val="4261E4"/>
                </a:solidFill>
                <a:effectLst/>
                <a:latin typeface="Poppins" panose="00000500000000000000" pitchFamily="2" charset="0"/>
              </a:rPr>
              <a:t> AC </a:t>
            </a:r>
            <a:r>
              <a:rPr lang="en-US" sz="1800" b="0" i="0" u="none" strike="noStrike" dirty="0" err="1">
                <a:solidFill>
                  <a:srgbClr val="4261E4"/>
                </a:solidFill>
                <a:effectLst/>
                <a:latin typeface="Poppins" panose="00000500000000000000" pitchFamily="2" charset="0"/>
              </a:rPr>
              <a:t>pentru</a:t>
            </a:r>
            <a:r>
              <a:rPr lang="en-US" sz="1800" b="0" i="0" u="none" strike="noStrike" dirty="0">
                <a:solidFill>
                  <a:srgbClr val="4261E4"/>
                </a:solidFill>
                <a:effectLst/>
                <a:latin typeface="Poppins" panose="00000500000000000000" pitchFamily="2" charset="0"/>
              </a:rPr>
              <a:t> PRACTICA LA FACULTATE.doc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semnata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catre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profesorul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indrumator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si</a:t>
            </a:r>
            <a:r>
              <a:rPr lang="en-US" altLang="en-US" sz="1800" dirty="0"/>
              <a:t> student </a:t>
            </a:r>
            <a:r>
              <a:rPr lang="en-US" altLang="en-US" sz="1800" dirty="0" err="1"/>
              <a:t>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trimisa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prin</a:t>
            </a:r>
            <a:r>
              <a:rPr lang="en-US" altLang="en-US" sz="1800" dirty="0"/>
              <a:t> email la </a:t>
            </a:r>
            <a:r>
              <a:rPr lang="en-US" altLang="en-US" sz="1800" dirty="0" err="1"/>
              <a:t>adresa</a:t>
            </a:r>
            <a:r>
              <a:rPr lang="en-US" altLang="en-US" sz="1800" dirty="0"/>
              <a:t> </a:t>
            </a:r>
            <a:r>
              <a:rPr lang="en-US" altLang="en-US" sz="1800" dirty="0">
                <a:hlinkClick r:id="rId3"/>
              </a:rPr>
              <a:t>simona.martis@staff.utcluj.ro</a:t>
            </a:r>
            <a:r>
              <a:rPr lang="en-US" altLang="en-US" sz="1800" dirty="0"/>
              <a:t>. Termen: </a:t>
            </a:r>
            <a:r>
              <a:rPr lang="en-US" altLang="en-US" sz="1800" b="1" dirty="0"/>
              <a:t>10 </a:t>
            </a:r>
            <a:r>
              <a:rPr lang="en-US" altLang="en-US" sz="1800" b="1" dirty="0" err="1"/>
              <a:t>Iulie</a:t>
            </a:r>
            <a:r>
              <a:rPr lang="en-US" altLang="en-US" sz="1800" b="1" dirty="0"/>
              <a:t> 2026</a:t>
            </a:r>
            <a:endParaRPr lang="en-US" altLang="en-US" sz="18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1800" b="1" dirty="0" err="1">
                <a:solidFill>
                  <a:srgbClr val="0000FF"/>
                </a:solidFill>
              </a:rPr>
              <a:t>Evaluarea</a:t>
            </a:r>
            <a:r>
              <a:rPr lang="en-US" altLang="en-US" sz="1800" b="1" dirty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>
                <a:solidFill>
                  <a:srgbClr val="0000FF"/>
                </a:solidFill>
              </a:rPr>
              <a:t>stagiilor</a:t>
            </a:r>
            <a:endParaRPr lang="en-US" altLang="en-US" sz="1800" b="1" dirty="0">
              <a:solidFill>
                <a:srgbClr val="0000FF"/>
              </a:solidFill>
            </a:endParaRPr>
          </a:p>
          <a:p>
            <a:pPr eaLnBrk="1" hangingPunct="1">
              <a:spcBef>
                <a:spcPts val="600"/>
              </a:spcBef>
              <a:buFontTx/>
              <a:buChar char="-"/>
            </a:pPr>
            <a:r>
              <a:rPr lang="en-US" altLang="en-US" sz="1800" dirty="0"/>
              <a:t> La </a:t>
            </a:r>
            <a:r>
              <a:rPr lang="en-US" altLang="en-US" sz="1800" dirty="0" err="1"/>
              <a:t>incheierea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stagiilor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cadrul</a:t>
            </a:r>
            <a:r>
              <a:rPr lang="en-US" altLang="en-US" sz="1800" dirty="0"/>
              <a:t> didactic </a:t>
            </a:r>
            <a:r>
              <a:rPr lang="en-US" altLang="en-US" sz="1800" dirty="0" err="1"/>
              <a:t>indrumator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propune</a:t>
            </a:r>
            <a:r>
              <a:rPr lang="en-US" altLang="en-US" sz="1800" dirty="0"/>
              <a:t> o nota </a:t>
            </a:r>
            <a:r>
              <a:rPr lang="en-US" altLang="en-US" sz="1800" dirty="0" err="1"/>
              <a:t>pe</a:t>
            </a:r>
            <a:r>
              <a:rPr lang="en-US" altLang="en-US" sz="1800" dirty="0"/>
              <a:t> care o </a:t>
            </a:r>
            <a:r>
              <a:rPr lang="en-US" altLang="en-US" sz="1800" dirty="0" err="1"/>
              <a:t>transmite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responsabililor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practica</a:t>
            </a:r>
            <a:r>
              <a:rPr lang="en-US" altLang="en-US" sz="1800" dirty="0"/>
              <a:t> din </a:t>
            </a:r>
            <a:r>
              <a:rPr lang="en-US" altLang="en-US" sz="1800" dirty="0" err="1"/>
              <a:t>cadru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facultatii</a:t>
            </a:r>
            <a:endParaRPr lang="en-US" altLang="en-US" sz="1800" dirty="0"/>
          </a:p>
          <a:p>
            <a:pPr eaLnBrk="1" hangingPunct="1">
              <a:spcBef>
                <a:spcPts val="600"/>
              </a:spcBef>
              <a:buFontTx/>
              <a:buChar char="-"/>
            </a:pPr>
            <a:r>
              <a:rPr lang="en-US" altLang="en-US" sz="1800" dirty="0"/>
              <a:t> </a:t>
            </a:r>
            <a:r>
              <a:rPr lang="en-US" altLang="en-US" sz="1800" dirty="0" err="1"/>
              <a:t>Evaluarea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finala</a:t>
            </a:r>
            <a:r>
              <a:rPr lang="en-US" altLang="en-US" sz="1800" dirty="0"/>
              <a:t> se face in </a:t>
            </a:r>
            <a:r>
              <a:rPr lang="en-US" altLang="en-US" sz="1800" dirty="0" err="1"/>
              <a:t>urma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colocviului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practica</a:t>
            </a:r>
            <a:r>
              <a:rPr lang="en-US" altLang="en-US" sz="1800" dirty="0"/>
              <a:t> (</a:t>
            </a:r>
            <a:r>
              <a:rPr lang="en-US" altLang="en-US" sz="1800" dirty="0" err="1"/>
              <a:t>prezenta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obligatorie</a:t>
            </a:r>
            <a:r>
              <a:rPr lang="en-US" altLang="en-US" sz="1800" dirty="0"/>
              <a:t> cu </a:t>
            </a:r>
            <a:r>
              <a:rPr lang="en-US" altLang="en-US" sz="1800" dirty="0" err="1"/>
              <a:t>caietul</a:t>
            </a:r>
            <a:r>
              <a:rPr lang="en-US" altLang="en-US" sz="1800" dirty="0"/>
              <a:t> de </a:t>
            </a:r>
            <a:r>
              <a:rPr lang="en-US" altLang="en-US" sz="1800" dirty="0" err="1"/>
              <a:t>practica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completat</a:t>
            </a:r>
            <a:r>
              <a:rPr lang="en-US" altLang="en-US" sz="1800" dirty="0"/>
              <a:t>)</a:t>
            </a:r>
          </a:p>
        </p:txBody>
      </p:sp>
      <p:sp>
        <p:nvSpPr>
          <p:cNvPr id="18436" name="AutoShape 5" descr="data:image/png;base64,%20iVBORw0KGgoAAAANSUhEUgAAAXEAAAB9CAYAAABUMlNrAAAAAXNSR0IArs4c6QAAAARnQU1BAACxjwv8YQUAAAAJcEhZcwAADsMAAA7DAcdvqGQAAFskSURBVHhe7Z0HYBRFF8ff7NXcXQrpPaQQeg9dUFRAsaNiQYqAUj46KKAoIKIovRdRsHcQpYh0FQGld4EACWmk9+s735vNBgJS7vYuIcD+YHN3s7uzs1P+82Z2doaAi9DcTd5Uq/aCUp6KTv+FmAmolRZieCCLFv/lD5xFTcw2jtpL8riAJ4vEowR4frcX5OV7Cz/wKGLonEUIuabffMrEeCjdEgLWAiUQvQ0MbXJJxKx/8XgL20/PndPSwEQ/AAUBo4YSvzYZuM8unFwBSvf609xsD/BgQdUUkRod88VdMjIyMtUal0WcP1TrFQDL48BTQTivCeWVoPBLhbCRUyF18ljg7ZHoqCBcwI+k8f6V4lEC/IkOfcGY9CQwrSW+Z8F3yTtcZNtccbcAf6JrRzAdfhD9bQ4KUyCAXQHA2YF6FGAtcAxUfntIgwXf06RPm5G8XSMoLVUBoRwovH7iGh1fIXojQCklcLTV+9SaURd95kAdu5XU3z7vWmIvIyMjc8fBHzasoMmohf/idhK3w4TSQ+J2THRPRLk9EHiRz5jfkN+rO0WP4T505w+ELRS9uQR/rOF8ekxJ6QncvzfgFF9yKFzcBTR/bQ1+f9R4/qD/QX6vmqdH0G88jp4Sr3Mct0Mc5Q8GpvCnR0XQs889S/fpKT3CwkIov88zkU8c1Ej0TgBFnOMPRv9Dj+Ix7JqHG/yAbipxt4yMjEy1hhM/paPUpNFiTQY1qS/glo72uB1sFI1jCtSsLqImzQVaqk4DhfoMaLVGIIpSsOJ+GzvZLvy9Aqo0Cfut+F1BTQBqnjnz/HJPen7wROAuvkEU2Y2J2kKAKAH9NtNSRT4YFQXUiMd6MD+4s6TYXkSJ0oaCbBH8M1E8vDQGijaM/Y9Ic9zlMBFqxr/4Q0ZGRqb647qIg8fXUKofDNRrMCE13gDOq0BwRp8JV3MVUL/BYNXhfvXbxOydAYQoBIm8kUyW7xc2WnbksUU9ATIGEmIyYDUB1Kotpvbg70AV/zpAjUGUhvyPqGOnUKPPetBEzSFN5+YDb798LbbZ8UQ+vRs90fYZ5uUVlB8jIyMjcxvhsohz9VKOcgm5q7km2WupX+dfgGjRemY7UBM10fu5JmlruWb5a7jGZ7eQoO7FQIlz19TVsfEHWoeB9fwoQiwaZi1TXlMC6tjJoLlvHNfo6Dy89jdc05QvaYPjHxBr7dEQUH+TePaVsG52hVkL5jPj6bneNUVXGRkZmdsWN1jiFShN9kCJrfCw1KQRvwigUe30g1RhZIpW0YUoCmLLulhw4yK+gvpH53N1vjgnHCTCEWIkCbtOcgGfXDHiRQAbAGDA4PGsxySvIS344zUMD7t/2f6WkZG5bXGviP8HV71HmaUo2/aSjkCZGc2scF0JeMV/zHGE9V07BjuPKo1U0eRXalMXA8fM+Yye9ETHh8Xhiy6P0pGRkZG5FVSyiLuI8EizGD9zwwR7WZDaGllg9rrAvjmMYG9zZvDuMReU/r8wa54oSj3Bcnw8f35JCBBlkSzjMjIytyO3WsSv0ZXBXXbjCBBSivKquWx1U6MebEbWqeI4go8ELXpjDugbTad273ShgrDntYGSJZNwV1hZhSEjIyNze1H1Io66LH7Dq6v+a/9Ss1L8xsQXFT2AgsLngNAXLghtgT9AWhf2zWlspTou/tcDwEXMp7zKTjgrB9azfcCWXk8Q+mtUKTIyMjLVmSoV8bL+Z2XZm5DCX3WM+HDxMvacCOBEs5jwPGo+WuHaXynVlbLQEmInKLyj+JNPtSg7yAGuqiqIuvNHoAjaIXSr0EI14fPkl3tkZGRuS6reElcFpAif7MUae0YbeqJdX/5Y3Sh6tF4kf+SenmDPawdsGhYmvByfg3+LwRq1D0jAj6BGR7aL5NQF05Y5/OGmA/n9LRvzp2Mj+GPBUfyhjh34Q7Xe4E93rM8ucT1InVnZoKrzDuX1uYL1LXelyMjI3Ka4V8S1ipt3SHD+G0BV1mNCSIkfWI68DdbzC6k1aSHYD04hxBwiCCuHQVNEbUXr3cY1+aIEPNp8QK3++4U3MlHLCVfYFvjEd0F1bB4UZSwCa/5C4PbOBpo+CUzprwoX4MpN+v/C1du8A0jkCuDQCP9vp46MjIzMbYF7RdxciP7ZNMA6J9jG8Zf7t8tRxvxI7TU2gxZ3CaNEiiKIxvQI0RofJcriKFChgmsUQK1Bu8Dvmc/Fs4Cr9c0xom05mtr8fqO8lmf+E2WhH1GVdCBa06NEY3mEqIqaEY9iFdiyevBH3owAnueA8CohLOyTWK58IKrrNpcSnz2gxe9imAkIr+TLsi4jI3Nb4F4R5714UPhlUD7gIrUFZAHnWyjuuQRX+7NU8Gj+OrUEfE5pwHmw6gDsGAy2WXRA7f7J1Ob7BejajONC30oSTxMgdddtB2Wz0cCFvUetPjvB6lsAFtRcZm9blUCNPqXU5HcIreufQKMzYdPADMrAFPQzExRBqcCprxhbztWaeoEo602jtuCzGJaL1B6QRRW+rAvn5i0KGRkZmWqAWy1OmvqqjhaldwJroQfwlANDw71c7MJT4u4r4P99JgxM2QnAn4wBe76HUJ8ovUzAxZ4D4r+Xa7jmumPB+fSNesieWo/wBfWpNTEErX9CODUPyvBcUIWcouqAE1zsNxf57InhkLWnNdBiNPu1Fgh/4Q/Oq1+W6I0ApVRNT3buAtSiByuG2SPiLKn1xR7xJSAZGRkZGRkZGRkZGRkZGRkZGRkZGRkZGRkZGRkZGRkZGRkZGRkZGRkZGRkZmdsN+c1EGRmZuxae5z0++eSTwAsXLnjY7XZiNBoV6CboolartXt4eNjx0xYYGGjq1atXLsdxRuHEaoRbRHzp0qWqv/76S+/l5VVlU0lhxFKdTkcnTZpkIYRYROe7kqFDh2ri4uI0wcHBbAE7yeTn55NXX33VhPFZ7aYES05O9ti1a5f4y3mwENLt27er8att8uTJpcxt4sSJapPJ5OHv728rLi52uiyUlpaS5557zpSQkOBQvE+fPl3PrmMwGCS9SIbiwo0dO/a/Sw9WMqx8Y97QooBJyhcs3NHR0ebu3bvf0nJ66tQpzYIFC3xQrOti2oUUFBR4qlSq+nhfsZRSNvkGe/mPw03IC6wc4D48HNUdNQbdc/Fe/lEqlSW+vr75+D0R7yvp9ddfL7mVZcYtIj58+PDaSUlJY/DmyhZJriIUCoUNtxJMiGL8WWKz2Y5jpCZjeDICAgKqPLM7ipBRjrfsSIzpnuD3/G4SPSND3CUJFKOamEHZpF9qVzITxp8yMjLyxxkzZuwUnaoFmJ5NUlNT+6jVaskiIBZOm5+f3ycLF5a9Rfziiy/GYPkcgO4ajDenhBULMFitVlWrVq2Wjh8//ojofEOGDBnyXHp6+j2YX52+D7yeAsOYX6dOnS+wEjojOlcJI0aMiLl48WJ/vF8dlvGyqaQdhMWTxWJRdujQYdmoUaOOic5Vyrhx41j4a5vN5g4YlmDUjCYYLj/ctLj54z0RzAPi0YJ4C5/MjX2vuA+/M2vcjFsJnnsa95/WaDRsqo49KOzn58yZk4hubI7WKsMtIv6///3vvoyMjG34tUprI4wsHiPVhp/MEmKZKxkjNwO3Q/j9QERExL/16tU7/vLLL1dp5XIz+INNBoHi3EDgLXqw++2C0C5juOCPL4q7nebLL7/0X7169SKMi2fEuJAEZkoFCszCb7755nX0x/E1TCuZ3r17v1VYWDiJVdqik9Owe8N7+qdFixbPYqEWpkN+6qmnGmNeWYvuIfjTaesYRU3RoEGDrlOnTv1VdLohAwcO/ADF5DUp94Fpy+Y5KsKKbFmfPn3e6dKlS0nZnsrnlVdeaZaXl/cThiEU48rpMo7iybVt2/YhrOw2i06Vzs8//6xbu3ZtAuabFlhRP4BhD0Pn2vipwTQXjsF7uSTQ5Z9Xw44phx3DzmWfFc5jusPKSiLuu4jbNjQUfn/ooYf2P/7440KLr7IpuxsXwQJC2c3iDVQpeE0lfmjx0xM/fXBrhJHaGTPNEEy4D7B1MG3Dhg3v9OrV6ylsEvqLwb2l8Mnj4vDPWMIVNCIKYyxRZL4EOfv6ibsl0aNHj2x/f/+fMB0KMA6YNS5pQ4tEgZZK5ylTptQUvb7lfPXVV0FFRUUPYNhYel8z3DfbWJygVwqtVrtm7Nix6WU+Y+bn2IrZwicTeKUzG57DPlkJd1jUMH3seB47TeXsxsKI+JhMppfWrFnTXvSySsBr27FcCQG4VthutOG5QtjRmyox8DCc2kGDBrXAfPNGfn7+NMzPb6LzwxiGRhieSwLORBjT4wpBvhbl+8uPKT+Hgf4JeQc3HUZNQ3R6ECv2sdnZ2R9+/fXXE4YOHdoaW1564eBKxC0izqh4s7diY5FbHsFoTXpgBEegkHfCbURJScm0zZs3z0SL4kFWQ4tBrnIwbBwU/NKXcPlRwNoGbKPYsjYl9ePPj44WDpIINuu3YkY6WDFOpGxI9Llz59ri9yun7b1F7Nixoy2ma3P2/eqwOrox0I9jDRs2XIP54oruANzPWnP/OcfRDQvw9RXgKvDaeMq1/XF0w+uFojU/ZOLEiTGit1WCq2GvCkaPHh390ksvjcjKypqNYjoC07wNVv412L5ybXBneCr6V+4/Xs+LXRcrjxEo4LNHjhw5vn///q1xn1t6Pa6F20S8OsEilG2s1sVNheIWj5HYC2vm97CGHjdhwoTa4qFVCk0dEgeWCy8BRaOkPB8xSSEF0VCy9cUyB2m8/PLLGZ6enpttNht7CCO6OgfLhHiuymg0PoLW3i2r7MrZtm2bFtPsSSwYBhY2KbC4wDgxGwyGX9EKr9K+ZHcjpg/7fPD06dMv4ieb+/6uZ+PGjXrM/08lJydPwpbKaCzz7XDTs7gqF9eqgl2PXRevzwzJ1mazeTjm4Zl9+vTp/emnn/qJh7mVO1LEy2GJV74xQcfPFlhDjzx58uRkbHJ1xN+VVjtek4LtLxNFSUTZ+qIimL8IxxMwne/Fn+0bJbpKwt/ffwPe5xVzsDsLVngcinhHtIATRKdbxoYNG2IxvdqxQuEKmM4X/fz8fkZ/XBq9U13ASk2DadR7+PDhHUSnu5ZRo0ZFfP75568WFRVNQQF9HvO/f3mZZ9utoOL1VSqVAZ3alpSUTFy3bt37rKsH3d2qO3e0iJfDIrNCDWnA709jk+sNbOZ0+e6776qk24C/8FotMKX0BP6K1nwZNibkRfFQvLe36CKJwYMHH8cCvq78XqXA4gqF3Bfj5wHR6ZaRk5PTGcPDHkhJgsUBux+1Wr2/Xbt2+0Xn2x6WvphGcdhcH/rRRx8Fic53Ha+//np9tL7fQet7DP6sj3GiZunNtupCBd2piS3C/tnZ2e9hOe2KYXRbK+quEPFyyhMYhU6Jn/cWFBSMQWuvs7i7cslfj1Z4Ydh1H+9QVHJLSm/+7BTJ1nh0dLQpJCRkLWYWl0bjYGGA4uLiBxYuXBghOlU5mzZt8sb0uReTSutKobTb7SZPT881zz77bJWN5qgKWMuSPfP5888/XxCd7ipGjBjR/ty5c+9g3ngJ44KNmhEEszpSQXfYg4UHMzMz3+zbt+9TM2fOZCsGu8xdJeLliJaMCj/bFxYWjsEM0U7cVSnQk6/WQYHugd9El2uA+Y9w+TFQ8kNP0UUS8fHx7GWEPeJPSbAMh4Wi6d69ezuKTlXOb7/91gQroxbiT8ngfey+5557NuFn9THP3ADLwyheuqKioudfe+21ZqLzXQET8NTU1AlYiT2BcaBkccHybHWGhY+Fk1U2SGtMtzEHDhx41h1CfleKOINFKIodG3rWPi0t7bU333zTpf7oG0Etu1lfeCTrNrkh7IU4c3IvmvpqpOjiNNhUy/Px8fkaBbBUzDCSwEpOU1pa+ghaO8KbbFUJZng1NpPZA81QqYWT3TsWcvD29t7au3fvNNH5joLdI4pYw5SUlGErVqzwEZ3vaEaNGnUPCvibmLZs2Kmiuov31bDwYpqxgtncaDQOP3To0JNHjx5lOiSZu1bEGUzImUWOgvcQilU/jOD/rs7vIkJfuO38S0J3yc0Q+saLa9G83X1EF0nUrFlzM97XMVcyOBMIi8XSetGiRQ1Epypj0qRJoVar9X5XKiGR9KCgoF/RnzvKCi9HFASdyWTqunPnzsdF5zuWsWPHNsbKnVnggoCz8ns7wtIN8yTT3sZoKL02bdq0F10R8ttOxN1QsK9AFHJmdfZ6++23G4vO7iN3fV+iKAy9YkTKjWADKFjfeM4Myf3RDz/8cLJGo/kF7014CcsFQrOzsx8Uv1cZGRkZHTDsksdBs3vGgk7VavW6999//6DofEfC8i8KuV9ubu6w8ePHV3mFW1WggEeiocUE/EEsr0IXSmVwrfLibs1hMCHH+1CgAVkfN9a6kPygszqJuBUzYxFuxeJnEUZeCX6a8dOGnyyzCjfPcHfEot+RiYmJz6L/LjVtKsL/268u2FJedOpdNRR7QvJjIO3zXqKL07AJmaKiojZgRs8UnZyGxTNaO8qioqIO3377bYDoXOmw7pu8vLxumL8ljw1n4LmZNWrUuGOGFd4IzLusHDdHK7XPtm3b2JC2O4rZs2f7YNl8DQX8icroQmFawqKwXFPKf5dvV7u5A+Yfq4gwn29TqVTfd+7cWfJghGoh4uxmDAbDD8HBweP8/Pwm+Pv7C1tAQMBbWBAn+/j4TEHL8gNMvBX4uQcTMoedUx7priIKFsFm6SPYtAkXnV3HuqeP0BfuqBVeDpuewpzcmyZK7xvv1q3bcbRE/3A1w6OVkLBnz54qe3D20UcfNWITFblaWLBw/NmkSRPp0x7eRoj5F4xG4wtfffXVU6LzHQHem/LgwYPPYnl/AdNU5Wp+LodpR7kwMzCfs5kIT+Fvpi/sfYu1+PkLfq7H627Bz8N47bMWi6Wg/DxX9Iedi5XSWU9Pz9mfffbZb/jbWZW4RLUQcZYwQUFB6+fNm7cIWbDwMvMXL14866233preqlWrd0NCQsZHREQM1+v1/8NtDkbuUXclKvMHt5izZ8+2FJ1cgk8cFQ+W5JeAd6Av/GpYcpLiOFoivW8crfHSwMBA9oAzT2pmY3GCcRyATb2nq+IBJ15PceHChU54zRpS05XdKxY0O1b8mwcMGJAtOt/xiFZdaE5Ozivvv/9+lb6SX5mMGjUqAVuDQ1E0fdk9ugNRQCluNvRzP1rCn2q12rE6nW4IGpHDsdyMxs/RaECOQWNyNP4e5evrOwxFfSiK7hQMyw943iE8n2d+OVu+2PFYLi+g4Tq1a9eu2/C3SyJWLUScgYVWSCG8IfbaePnGulHMkZGRxiFDhhSjyF9ES3nPxx9//O3gwYMnYoQOw4j4BM91eQywKBpatMbZjGeuD8Qv3cjGhYdKmvYHg0I4KwFrSh8+ZYrkvvHGjRvvxAy6m2VYjEvR1TmYxYEZrv3nn39e6WPGp0+fHlBaWvoQu6ZUWDrivZ6NiYnZKjrdbSQcOXLkf2zKAvH3bcuCBQuCk5OT2eRwDTFN3dLsZnkLywOr8P7AsvEOasioli1bjsUWzMKVK1duQiNyz9y5c0+gAXmKbRiGk6g7h9GY3PH111+vnzp16qLw8PAxaCSM1Wg0czG/nWKVAfPXkSCyY7A8sSkyPhg7duwX7phjvdqIONZsTo0Mad26dSE2vbc1atTobawlp2JkFotCLBlMWA5FvOmkSZM8RSdJ0NRX64At5QVJAl4O6xtX5EdD3neS+8b79++fjdbFzxgvEpoDl8FMGp6SklLpL0VhKygBr1VPanll5+H5ZmylrRo/fvxtPU+KFFj+R2vRAyvCF7799tuqeYmtEtm3b193vKensFyWG1mSKc9TKKDJGEefYMt/wkMPPTR9xYoVO0aMGOHwNNDMoJw5c2bS8uXLNzZs2HCqt7f3GKwMvsF8V8rCeKO8K+bPiyjgc5566qnPGjRo4JZFMqqNiEtl9OjRqSi6czEyP8VIdC2lEavVWgs3yVOxYhAIzdvdl5CSKKf7wv8D6xtP6U3P9ZYUHsw09tjYWDbP+7kyF+dhUYqZ3pCfn9/hr7/+cssbZteCxRs2mx9Bi8bLxWQswgLK5gh3T9v7NkPsVgnOycnpO3/+/FDR+bbjnXfeqVVQUPAi3ovLk0aVCyvmq0QU0HmYPyaihf2Hq+sMvPHGGzkff/zxL9HR0ZNRyD9E/4+zvHstIRdbAFl4/Y8eeeSRj5588km3LVpz24s4IywsrLR9+/YzMKL+EZ0kwSIfNzaVpORZDmnq6FpgSeohqS/8alglwBXF0pJDkt/ifP755897eHhsxAx0zczlCOw8s9mcsHbtWvcPwRR577336peUlDyCFYZLY/Wx0P/ZtGnTw+LPuxIsBwQNkfv27NnTky1JJjrfNrCuoDNnzjyBgtiI/XalUhfLNBPQxBo1anyYkJCwEis3YVEQdzFt2rQzbdq0mY0CPRPDeuhqIWffsQWQrdFoPq1Xr97i5557Llfc5RbuCBFnYK16Pjg4eDWzRFyBJQBahGylF2nk/tpPcl/41WDeZY8FwHyhD58ibdx4fHy8GSu5HzFeUkUnp2FxguIYk5yc/Ch+r5TpTxMTE9mIlAip6ccKCgpXsb+//7c9e/YsFJ3vSlh6oWXobTQa+y5btuyWz0bpLLt27YosLS1lb+x6sHtxFSbgPj4+s4YMGfLl0KFD2VJqbmf48OGF999//7co5LMxD5/ATWiHixVIJt7Lt4GBgQvHjh3r9reH7xgRZ9StW3c9Rl5uxVrQGViGYc0ezPyS5tLmU4bXBlvqC8C7nvEuUdY3HgN5X0i2xnv06LFXrVYLC0ZIhfVLYrx0mjVrVqDo5DZWrVrlV1hY+DC7hlTYvWFBOdSqVavtopMMQK2kpKRBt9tMh9h6eBgtV5eHtYoVu1Wr1S7FlvpXTZo0qdRJ0Hr16lWCGrRKp9PNx/Dns/wsaspP2AqYi5wXD3Urd5SI33vvvSfRAkl3RazECsBpNcFrcpC/pS8hxRFuscIrwpbxMyf34U8OkbT6D8u8mLHY8m3sxSnR1XnQoqiNBcztk4Vt3ry5LoZN8mRXorVTglbQD2xxDNH5roaVAYwXgmLyxM6dO9lLbNITvgpZvnx5KLaEu7lqhYt5wo56sK5evXqfYb7IF3dVKmhpFzVv3vxrrDh+MCN4DzuDgoIWLF269LR4iNu5o0R88uTJLNGKURBEF2ng+U7HCz03ohYKbQ/BdHajIS7AbocrjAXrLvRfGk2bNv0VLYJ9UkWcFSg83xMtZtal4rY5ZtAvrqCgoAt+Sh4bzsCwXYyOjt4k/pQRwfJgwDTrN2bMmNtipsOjR482R+1tLjWflsPOx/x0Nioqasabb74peRFyKYwcOTI/IiJikUaj+dbf33/ywoULj4i7KoU7SsSfffZZVpjdbQc7RvGmfkRZFOb6iJRrgNpGOBsHlnN9aOpESW9xDhs2LF2v169Hy0yyNY7WEVdaWtpp0qRJwgMndzBnzpxIo9H4GDY9JU93wMQfw7YJLR7Jo3DuVMSKsWFycvKwL7/8UlhvsrqCxpMmLS2tPaal3pUKneVvzOc5mN+XTZ8+3aVpmaXSsmXLY5GRke8uWbKk0t9XuKNEvHv37jzrAkMhF12ch2UezAROSTGfMioerKkvurUv/GrYDIeKgliav+Yl0cUp2D2hdbAW70+y0LEWDhaw4KSkJLettn769On26G8dqRULS2tM80wsMN8PGDCgVHSWERErOAXG0RNbtmx5QnSulrDnLZgX7pWaFyqC+WJH+/btV6Jfbhgm5jyoRXasQE6zcic6VRp3lIivWrXK12w2+4o/JSFmeocnTcLjFZD/Wz/CFV9/1R53wfrGTRf6SF0Zf8qUKcc8PDx2MTF2RTSxef4YWtAuPyz7888/PTMzM+/HJr+GxbuzsHvApjebrfCvzp077xWdZa5CrHy98/PzX5w4cWK86FztOHXqVBNMz1riT0mwPIEVls3Hx2f93TLtwh0l4sePH2+NYiBZXMqFDYXO8YH454fWAvMF5/vCWecBezHamRRglQTJj4Oi7ZJWxsf7s3l6ev6CBaVYdJIExnFjLHAuT3u6Zs2aWtjsdWmxXxSoAm9v79WdOnUqEJ3uaFgeLc+nziCe0wpbPoN//vlnSaOvKhvMl6xV5tLLXuxcNDT+jY2N3SI63fHcMSKOicedOXOGvSzi0pwRmJHsOp0uWfx5U2jJVuf7wlUEqM0jn9o06UBUjo+FwbxNODsBy7lefNpoSSsRdejQ4Q+MI8n9dGIBYw842WKvkvMPnqtIS0t7CgtcTdFPSeD5iVFRUTvEn3c6bLQDe3BvdVbIWRxjunux8dfr1q3rJDpXG5YuXarCsMViq0zyOFMWJ1h8zVh+vxk3blyS6HzHc8eI+BtvvNGxqKioqxQrpSIoCizxj5f9ujHCuHChL9yJfhQlK1BBu4GrPQYgeghVRSyidqUFHA220DdeGA95WyWNG+/Ro0e2r6/vOmxyClNqSgHFQFNSUvLozJkz40Qnp1mwYIEPm2wM41tSHmRhZ90EWq12w1NPPZUuOt/RKBSKY9iS+hC/XpCSdkzI0Y/QrKysEVOmTJHUJVdZYF4IQhGv7Wr5RQoDAwO3oj/SLYPbjDtCxCdOnNjy3Llzk/CrS+tkskyOopAUHh5+07HGeCwHuZv6EVLkxKo97DxDDhgSJnBNDn7MNTm5Cvz7vQPKsJ+YuDsMm8/KnNSbPyttXdCQkJDNmMn/FX9KJQZbPveI353m5MmTHdBqkvxAk2Gz2U7HxMT85K6JhKo7KMCZL7/88hKNRvMj3jub/1rc4xgsf2Odyebkvuf06dMvVKeZDrFlF4PhkmwUlINxktm0aVOHW9J3Are1iGOiK0eOHNkVM+QHaFne44ogsHPFB0CH/ve//xlF5+uTNiAeLCkvlnVUO4gSW4qK0FVc3NpL/XVc8JsXwavNLMobihy2xoVL5sdC6UZJfeOTJ08+azAYfkchYNP9iq6Ow8QA40mZk5PTCYXA6QV68XxVXl7eveiF5LHh7Dy9Xr+rb9++x0SnuwG10WgsjYyMXI559Q/RzSnK0w5brX2//vrratOtkpubG4kVjKQH3BVBP/566aWXJK9odTtSbURcpVI5PKPY9OnT9ePHj2+PVsmkjIyMD81m832uCHg5mIHyUNy2oF83ta1p3l/9iLIk7KYr2JfDulFsmkzQN18uulyCRH+9Fzg/tMYdTA7M54TjCVjO9qapwySNG/f392cz/bnUDcEeRP30009Ojxn/8MMPY1CMOkhNM3YeiliRp6fnuujoaJdmorudwPxJsAWjmDZt2qmAgIBPMf6zpMYhWvWxWAn3X7JkifR5gtwIVup+EnvWLoHxAT4+PocwTu6Kllk5risfMmjQoHszMzO3S81QLPLj4uJGdOrU6fv09PRLHQulpaUcCrTq4sWLbNNgxgtGI6I+JngcXquFxWJpgAmvdrX2ZrAMhJbpumeeeabfiy++eMM3vPiU12pD5rJtBApCHDbEVUx7ay8jjU7+D8P+H+nnTz7WDko2/UI4Uw2Hu2cUSqDK+hO4hoemii4Ow9ZiXLx48RyM+35S0o2dg+dSnU434/PPPx+Hvx2KCSZEvXv3/h9agrMxPV1583PL/fff/+LgwYMlW11PP/10fQwPW34r0tk8xO4f8x80atSo85QpUxx6U3TAgAFTs7Ky3pAqVmjobLvvvvueQn8KVq9e7fPNN9/Mwjz7MvNPSvgx/Yo8PDymf/HFF+/j7+uaI3i9xij4rNIPl3IdLMPQpk2bB9Dwuu4D9eeff3403ssM8acksDUO9evXf/K9995bIzpJAu+RQ01rifoTjnnDmSELbgPTRqHVajMefPDBXWzMueh8TaqFiDM0Gs0BFOjTaGEJT6eZXxiZbFFUDd6QGjc2pSYbA84ykjAMSTyGHe4SrBBgBsjz9fUdv3z58mXo73U9xesReqT+NEJPvA5WB6+N0UKJZy7x6taZxH26T3S9AvRXTQ/HfkTgbC9wdJQ6agHl/c5A9Pj7Ob8xF0RXh0EBfCY1NfUbtVotefFZPO8frHyfGDhwoENWPVrunl9++eU3eF5X0ckpWJpjYbd4eXm9tnLlyoX4W3Ihu51FnP0eOnRo27S0tHnoX3Mp6Sfm+zNRUVF958yZc93umaoQcTSeluOx/aTcRzksPVq2bNlqwoQJf4tOkmDPClasWLGgpKTkQYyjWyLiGA8c5su/Mc37YiV7w4m7XGu/uAkxoZtipHXHZvbTbMNakH0+ie5sRrMH8LB78Mbqoci7VcCZP+gnxQjbHx4evhF/39BTmtS3LlhTXsSLiy4OwLpJFCE/QOzK/aLLf8DrWkDbdBG1653qGyeKvDjI+ErSSJUWLVr8ifd9QPzpNCzusHKtffjw4ftEp5uyc+fOZljYmrJzpYLpdTA2NnYD+nFLClh1Yd68eX9jZbYMy4dJSnyy8oMiFY2t33638pV8Jli4SZ7DvxzMy6xScukdCAYalATzdRjGTRTGa8yt2PDaNTGfR2L63jRhq4WI30iM2T624Q1dcdyNznEGjDBm2RVhZH01efLkm08VWfzPy0RRGu5cX7guEwzNP8Zr3TDQJP6Hf0Dh/xMbR+4wbKoY8/meNNH5vnE245+Pj893rogAWgpe2dnZ7CUNh1b9uXjxYlfMoAFS0o+FEQsXeHp6/vnWW28lis53LRgftri4uDXYgmUvcFmcTUOWBpgWCmYobdq06Wn8LXmMtouwVrbkuXMY4r2nofHn8myFGB9sTVoL05xbuSEWDw+PmxaUaiHitwrMwEzAbWq1enVCQsJq0fm60HOj6oAl2blVe1jmUoauJjFfHRRdrgtmHB70jZZSuybb4ReAhKAU1aalf0haizMgIOA3jAeXpslE66fDu+++e9PhYQsWLIgqKip6HIVfcl84Ck12YGDgeiGuZIDN0BcUFDQf4+WMsyLOYEKOlUBgYWHhIPSroehcpRw7doxNO+uSiDPw/hOxVXFXvLlbkbtWxMsFHD+3hYeHzx08eHCeuOu60KJf+xJFoeMPMzF2qVWfD16tlrKaXXS9MTEz94IidD0oHCyQWE8TYiVYuUha/adZs2anUFR/ZTW/VBFA6iYmJj6M32/oARZWNi1CvHiOU7CwobVJsan722OPPXZLZqarrnTo0GEPtk6+xOycxfK1s7C4xTRpgmn4yueff+4lOlcZGGYMgoTMdxXohU2n0zmfuW5z7koRZxkdBcGGib6drbs3c+bMm1rJfFL/+mBLed6ZYeGgwOhVhX5Han52U//L4bh4MxiaLqI2neN943bMwFx+LBQ43zf+3HPPGYODg3/F+LhpJXY9FAoFZzQaOy9evPi6Y8bZaJjc3Nwn2LFSRFzEwuZ+ue+++yp1hZbbje7du1vi4+NXoEW9g3U3OauHLD3wXA5bVM/t2LHjMdG5yqhbty6bHtnhSeeuBbsHrMTqoIh7i053DXeViLPMLVrg7EHmVl9f3w9efPFFNqrm5qpSsof1hUc4PvwPM5ZNnwmGtuypu1OqxcX8uAcU/qvZsESHYc/4zOd7Sekbb9u27T4sxHukiiuLV7PZ3OjMmTMtRaf/sGnTpjgUidZSLMVyMHzHGzVq9Luz8Xk3MGHChHRx7HgmSw8pYJnwy8vLe3XcuHFVPdMhG+vv8kNqvO8Qb0T8eddw14g4y9hibW1GwfoOrc8py5Yt29axY8ebdnDz/w6vC6akF8HuTF84Rq0ibDWJWXFIdHEOfaNl1O7heN84KwKkqBYtdr5vHC25AmyRfI8CkC9FAFi8ogAEZGRksBXKr5mn0tPTO+M+SetzsjBhBcCjFb5m6NChbl9o9k6hQ4cOW9Rq9acsjzubjiwNxc9W586d+18Vz3Rox+s6NF/RjWBdgmiJV8sZGiuTO17EWWYuF3DkKIrNrNjY2Enz5s37E90dq/1Nm/oSpfN94cS71RK8hrS3x2Jn7iWK4HVO9Y2DlQNr0st89txw0dVhsDnO3lSVPOcExiuUlJR0nj59+n8mVvrss88CCwoK2OrlrqzYciE6OtqllzjudFjXWNOmTRdha0cYJ83yvTOwtME00lgslud+/fXXKnslH8NJ8bqnxBEZkii/Vwy7v/DlLuKOFXGWqGwTh+tcxIy9xt/ffxIK+PT333//pHjYTeGPv9RA6At3prGnxAylDfmWRH/qcF/41XAk3kz1jRdRq4dzfeNsZfyMFU73jY8ZMyYVrbj1Uh9wMvC8mv/++28HFIMrPNi7d28C+ttY/OkULCxoWVrRwPp50qRJLltrdzrjx48/7+3tvRBbVRlSKkyW/lhWgrKysnpMmTLF6QflUtFqtS5Pn8AMCWwNhok/7xruGBEvF23W58oSUxTvDKzhf9Dr9ROjoqLGLl68eNW0adMcfoAniBE90EcYF+6oiLO+cLshE3QtPhZdJMPF/vQ3KIOc7BtHa8aS3JtPG+zUDIcYd7aYmJgfsfBLssaZYGC8K4qLix/7/vvv9aIz/PXXXx6ZmZmdcZdOiqiImPz8/Ngbg3fVnBhS6d69+1qNRvO11AqZlSHMB/efPn26L6YZh/5IN5EdxMfHJ1dqeBli/mPvIbC3V13StZo1azL/2JCZS7oidasKqo2Is4xzrUhwZGPnskTEjaLVlo2Z4Q/MxJ+heL8WFhb25uuvv74Cm/n/4rFOqQg9PawuWC684Ny4cFRxVeiPJGa8tL7wq9E3WEZ5fbbDKSVUNoW1IG+X09Z4t27djqNFtBULsBCvzsLSwWq1Nt2zZ0990Ql++eWXKHTrLMW/ctDf3ffcc4+8/JqDdOnSpSQ+Pn45xtteKfrLyhIaP35FRUXdsYXWolatWmztUicKgfNgKzkF851L12B5DP1o+/PPPweITpJIT09nmZVpCY/+WaRsGO9WJkdlPlYu1ULEWeTjTefhJ5vHm00+dcONHYdbGm5JmFEPoxub92ExCtB7Xl5e4z09PUfVrVt3wmefffbFrFmzTkmeb9q4uR9RFIY63BcuWOEeueDddikhbprjOmbQXgKsb9zBpGJ948TGgTmpD39hmlN94wkJCaUBAQGrMC1YPDuNWJEG5ebmdhGdWPOWjR9nE5aJLo7DzsEKwOjr6/vjc889lys6yzjApEmTTnh7ey9AQclmlauzsLTE+I9LS0sbk5iYyN7m1DK3yiIoKOgUXu+U+FMy6EfYzp07XVpXQK1WszU6v0EdeRv1xOkNz3tLp9NNxvg6LCXfO4tbruDqBFgsc3h4eMzFz79QQG7aeYCZklepVDxaC+y11NzCwsJi/LzQtm3bkp49e5ZiOFzObfz5AfUg55vfCFfg+NJranYvtZdxjf8dILq4BT7xyZaQv3ETIUYvhysUNne5uuF4Uu/gNNHFIZYuXeq/efPm7zEtHJ4PpSIsD6Bw7O/atetjDzzwQC62glahMxPysgOcBM/b36pVq+7oj9tfs7/dJ8C6GWw+FGwJzcSK8CW8JlsMQtzjGOwe8RwTnluAaVoDfzv9ViXzw+zABFh79+5VzZw581sM61OikyQwnGYU0Xc//fTTqXhtyTqA983uVer59NChQxrMF99h3LFlDEVn58Dw/x4ZGdkV46X6T4DFbhJrvu2Y6b77+uuvv7zZhny9cuXKb5cvX756/vz5OzDB9i1ZsiSzV69ebLUTyQlXDoZHAUV/ohXuxAr2GJPU7pUJhoT/zBfuKiRm9T9EEexc3zi1AzUmv+zsWpyvvvpqLlaIP2NTUtKCEQyMv/qHDx9u9sUXXzTDAtxcdHYKdm0MgwnDsvq11147KzrLOEGPHj3y0MJdisL2t5S0ZOUSz2MWeBB+uvxa/I3AViB7eH2GdWFIzXcMrJA1xcXFz86YMaOm6CQJDAObi4atZSpls/3xxx9ajHdXFxMnRqPxppFRLUScgRlFesq5GZo0sDZYL7zAhNDhuphDy1cZvJrEjJQ8IuV6YKagVN9sGeUNuQ6nGKt8SGEc5O9wavUfvBYfFxfHHiKybiqnYQUfC5IqIyNj4MmTJ8eh9RjI3CSSw+Z2Yfcv/pZxkjlz5uytUaMGeyVf0pqqLO1cSD+nwHzzB4axUPwpCXaP2Jqvc+rUqY6i0y0B4zsCRdzpob4VwfiwoRFz08ivNiKOVJ+wlPzOVrAPcWpEik2bAzXuWUpIgkuvD18X2m8fIUG/ONU3ztk4MJ3tw6c4N1SsW7duSXq9fqsLhZeNaOhqMpkelSIc5SiVyh333nvvCfGnjAQw/u2tWrX6CZv121h6upIelU10dPQRTPMz4k9JsHtEw0Gdl5fXde7cuS494HSFxMTEWijCaH1JrwDVanUmtijM4s/rUp1EvFrAnxpQD8xpL4DdichHEQdN5A8k7GO3W+HlcPFdzdTQZDHY1AUOp5oNC7GiIB7yf3xJdHEI9iAYrbd1aE2wh82iq3PgeQSFQ9LJ7JoWiyUnODj4xyeffLJIdJaRCFuwIzAwcClWrK4ujl2ptG7dOgOFb7s7LH+0glsfPny4C/pV5RqH11RfvHjxAayQJOd/DD/rltmJ201HuMgiXgGMfAWY0Qrnip17O9PulQUejZ2eI8VZSPQP/4AqxLmV8XlsTpiT+9BzY53qI3z00Uf/Rkvgdyz4kqw3VhClFkZ2Hl77SMuWLf8UnWRc5Nlnn92OrauVVqtV8rOOyqZjx46m0NDQHRhGNjhBdHUeln/QgAhGa3zAiBEjWonOVcZ7770XgwbQvS7Gc4Gvr69Ds3XKIl4BeuaVOmBJda4vXMFGgQSvIrEDKs0KLwczBU89WyyhvCHf4ZQTKqOCWrRkywvCbwdhY429vb1/RBGv0oWIWcbHa9pQcH7t1avXXbVqeWXCBDImJuYrlUq1hcVvdRXyhISEf9CC3S/VACgHRVyB98iWrxszceLEYNG50sFwc8ePH38evzo94qkiGPb93bp1c2ief1nEK2Le2Z8o0Qp3qi9ck0kMbT4i5OYTabkDkvPtPgIBa5xaGV9hJ8LK+E7OcNisWbOt2LzdKf6sMjDzn2ELP4g/ZdzE5MmTk/39/eehiLN3LETX6gVbpLxGjRrf2O12NtJMdHUeJqCYdzm0iB9KTEzstWLFiutOk+xOBg4c+IDJZOqH15Y8ERdr/aIBtaV9+/YOvV0ui7gIf254XaEv3Jk33FhfuDpyFUSulLxOpbOQBGKl6sZLqUWdL1zfEVjfOFdYmxp/7yG6OATrSzUYDJuwQEnqUpECy8BarXZD//79XX7xQ+a/NGnSZJtOp/vOarUWoLUqulYvsMWwEUXQ5ZYty0tMTI1G4yu///57j9TU1Eqd4XDkyJGtc3Nzh2G8hkstL+w8rHhyQ0JCtotON0UWcQRrbQUU/9afKIqCHLbCMY2ozSsbtM3RCq/apcJI3dV7QRHys1Opx94ANie/TFMnOmyNs/sKDQ3diIUhpSpEXMzASZGRkT/Hx8ff9Km8jPMMGDCgNC4ubjEKzd9VWTk7w+OPP56s1+t/wLzg9JS6V8POxy2uoKBgxIQJE3pXlkU+fPjwVlhJjMOyIgxtlNKVwsIqGjFbGzdufER0vimyiCM0cVBdsKS8IHYgOwazYrig70jcF5XeF341mNhW0DdZDHZdgcPv3OKtES6/FuStdWrc+NSpU49ggdqABcqllzAcgWV8jUaz/6GHHpLnSalEJk+efDYwMPAzFHFJY8crGzY6qmHDhj9iRfMP++1KGFmeYuejRR5XWFg4YsOGDW+g4Lr0IlBF1q9f7/UikpaWNpF13eB1XJlumY1KKWHdSWxaYdHppsgizjCxceGlIQ5P8YOxRnl9EXg2/gkzSJVa4eWQWqv2U0XkfodTkOUrDCo1n+vNn3V8hkO8PztmqjWYMbNEp0qBFTS0Qkq8vLw2dOzYsVh0lqkkmjRp8otarf6huo5WGTNmzAVPT8/lKGo5opNkykUV7zMe/RuckpIy9ZVXXnlk48aNl2bbdJZTp05pBg4c2PrLL78cYTKZ3sW8y2bq1DBLWiosnJgmvzVv3nyb6OQQd72I8+eH1gNz6gtYBYouDsIqeE5ROS/2OAa7tnNVvtA3XlQHjLucGjfevn37XWgVOdxHJwWWgfEaB2NjYx2ah0TGNdj8KxjX81DYqmSSJim0a9dOqGjc0e3D8hfzQ7SUn8/Pz5++cuXKyf369eu0atUqP/GwG4LnkUWLFgUOGTKk5cSJE8fn5uZOMxqNw5VKZTT6q2DXkAoLG1ry+f7+/suxgnFqsje3pJ6rE2Cx2iskJOSZhQsX/ig6VQkY6Rw9Um8GoSdHgtXJBCAKoIrAL0Db7m1Su34qpb7XvHlCcq2ETHa6eqZHv1PTesKUmFdASAiFzGNqmrXmMTCfWkigtIZTUs5G1Nh9z0DQxI5cxPAU0fWmYMbqm5WV9ZFKpXJloeNrwvINK6g6ne6NcePGzZQ866ST3OkTYN0MvGfSq1evAcXFxdMwDiplbUoWT45MgHU9Ro4c2fj8+fNsEeim7Lc78l65TqHusPlRjmO8HsU02YfbicDAQDZ3kDCslgkzirS6tLRUk5eX54XHN8OtLm6hGI5muHniIUKYXAmXmP9NGI7P+/btO5IN7xV3OcRdLeJ8ct8GcPH734iqyPGulHLwVimozKDSbQKbRxJc6+VEgims0M7nGpxxakUaSicq6ZEf3wB7VjCazldVAARNCrMeqKUDoUWxDj+IrQiKCFU3Hcc12PeB6HJTZs6cGffnn3+uwcJUzx0FqSIs36AgZtSvX//h9957r8qeMdztIs6YMWOG/549ez7EMvgyC1dlpK0rIo7hIf379++BIjoF06mmu8JXrlXsk+kPbnl4/+l4DTZqx8yuizCDhU07p0aR1eEWifuvGOHianjY9dmGeekAtoxewXK2T9zlMHd3d0r+7v5E5URfeEUw7QixaghX8Cjh8v9HIO+/m6JgIFiKnX6IQk/vweq9oCeeP+ga/g5B95cJJ1HAGaxeMJ/rQ1MdHzc+atSoRE9Pz9XY5DOxTOcumF/MCtdqtdv69Okjz5NSxYwZMyY7PDx8CYrRKXcJpDvB/EHRMv0J88dizCfn3ZX32L2Wb8xPNE7YVLv18BptMI/fh5/34md7/GyNWzPcVwePuSTg5ee6A7xOuo+Pz/JHH31U0kIyd62I8+dH1wNrygvCa+lSYTYya3jZ8c/VG3vR0YYbZ5ZwgVp4vtl2TX/tRhRgrHVc6XBgISJFtWn+nw73jbPChE3NdfjV7YszoBWUz57Iy8MKbw2zZs3abzAYlqCYVMux4927dy/GlvpKFFH2EpAguu6iXIyZNX49US7fX37M9Y5zFhbXeD9FeF8rWrZs+XXHjtJeGLx7LfHC9f2JsjDQmVGF14Wl6bU2HqOXKtk35yEKzDH4eb3NFfB8Nu0xmM734S84vjJ+p06dDmNz0m3zmbDCiAWDqlSq7XXr1t0lOstUMZgOtrZt236D6bDF3SLpLmbOnJkZHBz8Cea/NZUdxnKhdqdgX42Y95mQb4iOjv5o8ODBDq/9ezV3pYjzib0agS3lObcI+O0KWuNs3Dgp+Mxha5w9cMGCxIalFburEGFG5r28vNYNGzZMXn7tFiLOdLgEBfJQdRRxxrx5805HRUVNQst1NYaTdVqLe24vygUcK4itoaGhH37wwQfnxV2SuDstcePevkRhDJXcp3ynwMaNW8734lNGOTzfODb5dqA15PIERQyxELKCuQO/3+2pccsZNGjQDoPBwJZIM1ZXgZwxY8bB+Pj4iZgHmZALeai6hvVasC4UJuAY5t/QIJqAFZPTDzKv5q4Tcf7MwAZgufA8uLaw9p2BIJuFtaFgu8Mr4z/99NOZaDn/aLPZCl0pPOxcFAve09Nz3VtvvXVOdJa5hbChnbGxsd9i2jg0Beqt4t133z0SGRnJhPxLFHITc7tdhBzLDRvWuAYt8DcWLlzoli7Eu88SL93BVu0Juqu7Usop6xvnwHz+ZT57cZjoelPi4uJ+Q4siQ/zpChlBQUFrMFPLNWo1gb2S7+vruxjF5kJ1FsaZM2ceDQsLe1uj0czDVqEwZWt1DS8LF9swnOd1Ot1cjN9x7rDAy7mrRLysLzy1+13fjVKRsr7xOMhc7nDfeNu2bc+rVKpNYrNQdHUcdg5aUDYsgBvatWtX5XPPyNyYDh06rEOx+ba8u6K6MmfOnLPx8fHTsWU4HcN6DCueatVPzsLCuk8wXCWs/9tgMExu1arVB8uWLTspHuIW7hoRx0hUQOm+foQrlfvC/wM2S0zn+ji6Mj5bYCA8PJy9Dp0mOjkNVgA2b2/vdU888YQ8T0o1o1evXiWRkZGfogDtxnSq9InPXAFbDtmDBw/+0sfHZ6xarWaTeuUz4WRhvlXhLhdvVgli9CWhsTIfW5xjV65c+cXQoUNdngvmau4eET/Tuw5YLjwHvNxy/w+sUiOFtUjulhewsnMo5z/wwAP7sdDsFn86hZjJDzRp0uRv/F45Y7hkXOK99947VqNGjfkoRLm3SgwdJSEhofSTTz5ZV6dOnUnYgpiKeXgnhtvCWorlgl4VsOuwjV0Xr38Oy8fnaH2/Fh0dPWvhwoV7cV+liI/bRLz8BqRuGNmVG9MKa3OiLiybL5zJRlVtUrmWX5W1oSFOOJsC7OaHsAA4NHF+165dC7GQr7cirKA4CktrNvoBrfCfBg0alCo635awe7lTwXujHTp0WKvVan9i3QHOpPHVVFU8oVV+Hq3yhZgvX8Nwf6BQKPZgXhNaevjd7eFg/rGNxQ3bMJ6Yc5JSqfzEy8vrbbS+30br+/v333+/UmcAdZeIC/6gAEjaBA8qWcSJ1ZxGrRoKnvijyjZ2b1Y294LzKHj9tf2spE2rAEq4NIwph62F4ODgLZhuwkMlzLgObawwIRfCwsI2sC+3ErSYlFgI9dcKpyObKAoOL1uNeV3NCrtKpbqmfzfaWLzh+Vq08NxmeN2Mnj17FoaHh8/HrydYOb1WuBzZWDxhXDu6DpVLtG3b1rhs2bJdDz/88IzAwMDRHh4ebM6V31BghXuoKLzl39l2MyoeW/Ec5if6nY5fd+C15mDlMQpbBBOxZfDN3LlzXRr/7ShuEc5Ro0bFJyUljcIEk/QyONaW6qioqMWzZ8+WNHeAI/AHX9IT7ve3gFxsjRHPhLWs9qhMOBXmXv0YrlGmU0OJKG2uokcyPwO4yOY2qdxwYr4u+6LPIJpWs0mdXx1+IxPjUYEFvV9xcXFHTHu2GO0Nw4oZn6AIWTGzb3riiSfmdu/evUpmK7wezzzzTByKy/tYyAPwXpwar4S3wpnN5nxsyk9+++23HVqeb+DAgT0zMjKew2a2Aa/rzPUIhs+m0+n+uPfee2f379+/SHSvEnr16vVyQUHBfVj5sLd7ndIMMZ6y27RpM2X8+PGVVr6vx7lz57TTp0+PNZlMtUpKSu7FeGyOzrH4yeYSvzRzY7koXws8VvwmVPysAsjBrQTz8hGMk5OYnkdxO9yyZcvzzk4j6w7cIuITJ05Up6ene+ENSRIcFHESEhJSiM2hSi3UNHesNz3zTQyqqxKorfJFnCgJ+AT8y8X/XSi6OAQzGOjBxvXAmqND87hyw0nEPnCv0GxSew+bYMip640ePVqfnJzsZ7FYfEWn64IZHUpLS23x8fFps2bNynP2Wu4GRdwDwx2N+VaD1pRTYcFKiwlrcZcuXVIHDBhQKjrfkHHjxvmdOXPGH8/TOXs9xO7v75+J18vGyq9KH80vXbpUt27dOh9W2aGIOaUZLJ5Q7ArRMk53NJ4qA4xzgpWIT25ubizqTQyKeg10bon35MUEHcPIKlbWqlLgp9Dawfxpx/1W/DShaLOVdix4XAp+P4iGSCHe28l69eqlDBs2rOhW5mW3iLiMjIzM7cbcuXMDsBLXZWVl6VDcdfhdgSLNocALIo5CbcfWj12v15u9vLzMKNpWg8GQN3LkyHzBAxkZGRkZGRkZGRkZGRkZGRkZGRkZGRkZGRkZGRkZGRkZGZk7HnmIoYxkKKVqeqDWvWA6WwP07c5wjf/YL+4C/vgDfqTwYHtQ2lTUUvcvru1u4RV7PnlkHMn5rikFzyCwFRWCsvZJrunWv4WTEP78iBDIWN4SlKFFpPm7OwgpGxPN7w9rTEzF8aAM3ActQpPpgX87g71ABZxFAXYFgLZZDmm4axch5Ip3DTCMHD3UuAWUnogCGnqaa5d06cUc/tRDTSFnZwRp/cIGQpZZBbeMYUGQ9G0LIAqOcCE7SMI+YWV5fk8LP6BJ9xDOu4RGLNjFhXQpEdzPdo2C7E1tgPctgtB3d3GRl1/24A81a09MR4Mp8crkWmbvEJ2BP1HbE0rz7wOTxULa5m6lZ4f7kqxP2lCqMpPWuZvwHoS3ZtnYZnrA70FiMeohqPN2WnymHhiPhQDxsAGnpMDbCBALB8THBqTubq7Zn8Lr3XzKjAjImJ8AnCYEqNkIyrAzpNHOv9i4Z7a/ImXXiEkAW0YE4YCnVEFBd38GqbeGzfVx6Xh+v18LMJmiQVV7H9dif6LojPfSpyEUb2wICoM/WAtyiMe9J0mj74VpVgW/D9/TCkyHQoi+7z5qX+wNFr42KBRWoBphXDWhZo7aQAn6Rnu4hnsvMDcGv692ApiTYoiy1l7S8shZ0Rl4PtmD7G3djnKgJYpaf5KmO6453A+vraDHmjSHklNhgPeF2YJQu4KAXWmENge3weEuLYmx0A8MMbtJg3+EaZX5v1r7AjnRkajUF6lPl1OQu6EVcPlKIGqMByUG1kzAZlESVdtE0Ebk0/yfm4OyZgrX4sSl+dfp3oB7qM0SDES/jQS2sNPsve0IyVUB2FWULbmobJqJabEb47Ysvx0LjgKjsRlQC4bRXqbHNgVQrwF7uHpz2JugN6XKXuGVuSOhoNQmgA5mg+3YPH5/t1qCI5tEy5I0khoKZlHqMQD8GgsH8wfqPAVZXy6kkLkQ7BdmAJc5H8g/C/i9dV/jT53yEg5S2xuD1oL7zG/SQz9rBTeG2vYM9TVOp8TYke5J1QExTQO1ZSbw2pkAigVgPz6f/h02jT81NEA84zI0vxPUsE8HAzeCP5HFJhlgYeTAevoN8DDNgERtI+E4Rs7WTuBVMBPUytFU1VQ4VsDAPQz6/BlUe3EWpE9JEF2BkAAPUHmPAM/cWZC14BXh3hH+dI9mhJ6dTTkyB1QxdYSDyzFag0FpnAk689uQD3pQ8PWph3kG6NHt4H1PiUch2xWgNk2kGB9U88h4IJ6zUPyWgJKfD8rSGaCwzgGiWgy8chFQe112Bn+05f2QPWseqNMxTlJmA8mYB+TIfLq/3kQ+cWqQ4O2V4DWsL4MOr0HtC4CzLQHLn4vovrDp/LHB9cVjADSW/uBnmg5a833sJ4s//mjr3sT8y3xQ58zDSuADUBfNp/zmBXRP3Dh6bhtLOwKq0gGgwzgmplZY0z4DKgw/hYUY/pmgKJ1FCbcINIrFxKZtzfxl0ItjgkFV+A54WqdTlXUE3Su8YV1Gbo4v1RjfBA7zArVdd9ZNSkGN99IP9BivCtt8SjVLsfJYgnf7IRQn+4DSPJzFOTVaLqU9CbREg0/pdMqXjgEwNcCKHPOncjHG82whvilZiBGxhCr8PqCGyLdBb5mO+fQV8XQBDNtQ8DJPB0tRLUoLo0Bj+oAqLDMpz72DVeR0gGML6D9R7/DJM8tejrOZ2oGHUUhLFPnFlCqXUE65BPc0E/Y7gCziMpIRrAkufA0ofPOIV147sO0fJew4dd8DoEgfDLyiJihCf+RqL03ljzd7FJQpMwjkdgbwOAyg+hIUHluBmhqB6tzbUPLssDI/qSdR2uMwd0cTJVo+5fB8CPHg0Zrma5AAbwLUVpvYaSxwMRtAxVbht4aDOnsEFO98UTxDAMPIgzYklVBVJFr+XcHSL5S50+QFwWBK60K09lq05HAXwY0Ju6WwHdGZ4oG35gMdIixeK7jb0/oQjSWOaIoaotI/Uy7WUPO+86AOWUs4ezyQxGH0wHMJuE8NxX+8DoaC5sB5JQNp+ZtwbDlqmwqtrlpoScejzwq8FrvnWKIy16W2E+P504PE5fI80XK01SUaeyzY8wpA6fU7qP3WA9FkoVstoCodcCHbCOezhaj8MvkTjyeA5cxsAllPEtCkoyX+DSg1G/E60cCfGwf5n4/nT1FNmd+XYHEZicZmNPp7HjgtpoklkKgvjgTjLzP4oyMxLRDKhxOdHePQ7Cf8PHHPk1hxTkXhvhdAdwQUAZ8QpfdmtPwTKCl5AXhPdh0KxB5OVPYYSouCgPM+AUo/ll6nCYE4VLwwVM49oPTfSJWel6Y1prm77wGS25ko8Hr2jB5UO+qSWBNFvgrDW4tQvg7GzeVK/irY9CbAWyKImo/BeMwhSt8NoPTdDFyN34GEYnraML4xXjmbQTwF60HQYbxGo9XcADQB2aDw2QrK4O2Ecn5ERWsBMZwFld8GojDsIrSAIx4szvgrFlMhdmss0dhqgsriAVaqJdRaH9sBBlAEfQRKz6+BLw4EbcYoyP74MeEEyntjHsQwsrQM2obX3AyKGluA6C4K+x1AFnEZl+Aa/HocFPXeokZtPigv9uAPdRhMS46NI6qSGmAJ/QJMC1bS3O+8wXj+baIojqEQ/BnQhGFgb/46qO4ZgZXAFACzBvgzw5nlhwaUEUzY0ubxr62syS1g4+3AXnwGYsVmMboTE7VCIXh9/D6Ezx0F6rifiIeFgDVVsBQrQoIHbqOlyiQUAH/gUwRRIvZd7cBuMWDzHvX/eJkVWLCOzaXRBAqx6UxrbOeaNBG6TOjZ3glgzWxHSwxWWqrlwZbejZ7+QCi8hLxsIoYXF1JT6FqiLQ3FNvmb9GgzvK+0x2mR4SIhjd7imiy4Yvk5whOemsEKNtwo+2e3A3sh3Yyap8tuCoWbR5VVEs0pCoAZzLgvd/WvxPPpSRDQaxQoUJzZbrv+AIStHEU9O79GG8w6B9aDE4g2vxG1+26i5vjBQFqNAdJ4JEDIWOB4M5AL/aG0SychEJehYKM2MKJ/vPorIC1GgjJuAMb9MaJNfwgsv45gBxEbLRHCyFMjn7LKD8xJrxNVURgt8foJzHFDIXLWOCDNhgENGgSgfwdimpfN78Jj6NkCanyJmvh2/RnUT44CQ8cl1KSygN07BfSPTwL7I6NAE7eXHV5Wkab2ILxZgRUUEI98X7D++TTbJ0CVGP/UQnlqwnu67vQDmEEw7jCHoDfA1/yKNv5rEGk8ewAYXhwPOhvzgy/LT9zlCd8sdsx1+InNJxK+6AQJevR1iFs8htrVp8CCecJWYxkJfH4U0K/eoyWJ+4F13LGUrADl0bARJhcgNlAo7RgCO9i4s1zzpFmkSeYksKl+IZ4WNfBZZXlOwVtQ7NFvw15ofG4gCXtjIETOG0hKujk8z4ws4jIuQ0p3rAWIXEkUZk+AQ5OB5HWkxT7/grbtNK5tWyMt2taK0OIWtESdS7jms7lmW49zrbbkcPXXJxH/cUuBDzyEAugPxo2Pg1JvZCXwpggih/8NXkrCW/RodemF3KwwCNbzFfj0SQKl93FQYXklHm2ZEy3Z3Z7o0F5Tox/UXIc//k8IzXkjACCvAS3lisHw6E7hXIbx7x5EY9YCDV4ByggU6/xQMK59XNwLJGp8HuhaT6Fm3QWsyB4F++nX0dL2AEvEQmi6ebt42JVcXfI4njUycilvuAiKlL50/31dsBVhw/u0lj25CtKTsAGlXPi0HFSbPGCTfnLExAXem87Fz8+CjM9iwJzZiWLVB6oGc7kW+/7mmv2axTX84wJpnLgcrbzfib5ED9bDTwjXuxrhGpYirsmmTK7RwfWgargILV4Ul+RufDqvp9RuE8LMY4ugZGw4KLOag1FbAKr75nMt9x4l/k+YIHydmTQ9+yNpcXoLLbjgg0ergBNnj6KgIGHLSllYic4vhzW5gChtxBp5kWuyJBPdBTGkmaMagjXjAWoLpFTz+DFqU2SA/dzTNOkwm+tEAuzyF2PI7rrt6J4+bSF/czhWMuh2gxmvENbKJGGzsonu4QwgHKYByyembMGtAbGAQuUhHvpfKvpc4TuGBGOQ1wkfnPbyfEosiMQaAIcbt6XJo9vA+X4J0PyDG4avIldnJRkZpyEJaH14PDKL8oF7iLLAHy0ZIyjrTuUafHlcOMByshGgAQXgnUqJpzB1bTkoTNnYnD4MbO402/lwUHgJD3z+S4Wp5BBsLfP43wPSH5wMaaPmgeX8g7TEJxE86n4pHnIJLJAUPOptFeZNtya3E7o7rHmNqUWZCdaofehPBFhG1cXKJJqoig1A9OjPB0fYuXzam1FgTnuMWvVZoH1mJlHXmU95tZVYTnXns05c6jPnav/wN6jj56HlbCPKYj9qxqax6oklghA7AiuJ1PcMkAYfohGnI/yJcfzhOUHAYYWCEIX98v2zVarYLxRGvBehv5jYSmujRY9NeE0esXhcsdCxEAaF5kBZabdFCvd/LUgFPfCI/aNsBSyzN9g2hwJBy5XdidfTncDw9ABCzErKqzJIwPeH2VFwPO4RmhTzBeyvuZQeqDkPzj/6Pj03KBoFsOxBM3d5gijKlyox7GzRSZT4gsv93Yycjc8SzugJHo8CBC5+C9shnwIprE/zh7QXj3ACvCYGmygyX6A6uhx09uXgASMIMWCUsNyAXMuWv1IVWVyVTaPLcRWm0xXv52YTX7EuR2KN5ndr3oW9XrMxrz1AC72Ogz3sR2E/r8DWI15QUdwY4MxyvBpWuKaP6GF1oLDfAa4MroyMRLhasy6AttlXQkG3oxj5fvtD2R6GTliRHAUE26RlDznLEboNeJuhrEhpsEhdmiWPopZdLiCEw+/4X5xFj/0gKqWK+Nh7gkfas3iumdjbjSf1ftkqHH81Sv/fqF1lpXxmHXp6TE88uz42kfdSrHwINWmBL3gM7KSbUFco4/7gIklZ503Bxi6gMtYEmzofLFviaemRILBpSihX0Jykj2gl+F1O3W8+BbvyAgiT4Hkv55o5uRgAtdkgeMJyQgJXgzL3XrAveRMoWnyXY+G6UCVnQl1BaeQV1D/uSmFk8Aq94A+1M1G9uY/ULlZQ7FAvIS4Eq9JeWgy8KVf4zkYn8YeFfmlqyUEr/yKaz3m1Cc3oCbbU3qTkQghLRbbfEfikiaFgynhM8FuJ1nL+siRKuNNYB+nYqlx0714VVhxl4usElOpSQOlzABQ1DgPxTqbUiMpLuLL4qDAlMFWXfXdkWmIiCjs2oITPS5SLO/5jqUCpjWjUQcTP603iUTQIwNcMlpiRXIvdl0ZkCafwigJQ+B7E7RAofI6CXX1FN82NkEVcxn2owlOEAki0BVxkZFnBZ+jr7cZmMRbmwgig69uJrgI0sV99sKUlCH2OmoZHwF7MCX7QEm9qihUKCgq9AoguFL+wDC/kWTSACLVzJkqbrKRmVSYQuxoUHmVW9zUghtpnAYJPgMrqD7bf3iRg8gNN7F8kdso69DYXVHkvYIvhabCg91yNdewc/tR6DTVlPEcUVrRRjTFobs4GLnMKtq59iNpioLakp+k2igEvg5BaeSiiRYDGFdgzhGFrTkHsWs6/ayHVtn6fcrp0UJzrD7w5RLQZb4zG+xgo1HmgtNSAvJ1oxl6Gz5ofCjZWKWDUcl7HMI6u09rRCFYzT6kGjAefFUSI80oiZ1plAFUoBdky/vY3FOxeSe36IlCZg0n20K7sHOLlu5aYPXqCOnwRewwMHJ9DvROy8Z4qWK83wbztPuBK6oASFdD2M4G0kbMxAAMwTnFn7kOUW1ATtMF2lE2MYExn3usmQocGAmo10NAfCTwwnNjbDgN7w2UAkRb00wYqvF0lf7mbxiM4Ao0E9q2s9XAjKMVKk30WCQ96GRhvXliJl42ysuNNCFAFtenzKGn2GbUpi9Eq14JH2JUVG2uF8ob94PXNqwSeepUonxjINVvhsAEgi7iMGylVCxkbzQrhZznBHY+AMmgd0fNocR94i99Xvye/u257fn/bJ6B43USiKYqhZsMx0D6E4mlKo0RtBUVhEGg/GsXvbXM/PdL6f0CyW4MZ9VIdk0lKLjKznBC7zQyqt6YC1JqFP/wo+W0Kf+iRaze7AycZgTNsISpsv9JT0dRmtoKu/SZCfAtAG36QcBlBhEv1o7xfKhD9UeEc9RcJQLPbUZNHEXD+69CS+xegxnFKaqynVvZQMuMJ6j84RDgWwTCp8P7ZeBNsHmuv32dajljMBdh3bJNQ+p2Ci//xACij5hDKexDOct0RGBUhvhPQ2oz6hmhQPPhjY/h/ag/k9zXtgHHcFdKmvkPU2U1pqSGVau7/WjzlMoQFHZWRQGN+f7tOcDh2ItauvahNZQNF7ELSEa1pwpWFg3p7kxq70rC1sIroLB6U7B3J70voCXmZIaCrGQx85oNEY8M49twEqonnsAIS88SNEVpkpqTnCTGrqTVoDxhLv8fKtBi4oBQKvmeIpsAX+IPPEH0Ue0aA4WUrZp1tye/ybcX/E9mOP9goWvTqKlilrMwkDT5PJo1WneWazc/CSqwQEyhdaPhxWT35fR0e4/fe+ygUHxhQlnYB1142sGLXi73oDLaS8PyChvzh5kNYPoVDTV8DpakmtWpNxKNuARALu3MFnpcL2g/fAxK1gChLgsC8cwY93JstTsE8EjIOfhogb1wEmL8Mo8bvQvlTE8sqAweQRVzGfVCFCrTM8oFLw7YYHNfVDPq674AlYAdm4ntAeX4eeJ1bDJrDCwjJfYbavU8QTfwEru7kNMgLPw9K/2+Jgll+aW+B7vAigKNTiNoYSG2Bu0DZbQeosrRY6j0pcHrgLpqJz+BllPh+TQzFtcG6az7/T/uW4qUvgQXXDmr9HuCxmc6hAcf5phBDZ0GsiTJ0E7CGghpLE+f9NzRclSWISsE/g4inSUO4qF9B1WU0oZ2GEdJpGHDtRgEXfIx4FYaA5a9ewgUQLLHM8tMCkzvWergO1G5SEI2gANh0ECRJBRo8nC0euP1YmeR59llO+cAtbNk88GBxivFRDm/XgJ5djWPD+ITjhRaI9sHZ1BL2M7YS4kF5YRZ4nGRxvJBwOf0ob0ghXPw7XMMVV496wOujPx74oSjsD4pDS4gtdTzwGvQ3YjqYe34uHEUx4rTs9pRaEkZKqbbBdDCF7CAacx1QnJhDPayfUMXJT4ii6Blq9ttDFU3mciFcCRrDnqBhMoNhLoe3q4iKU+OlMf3K5u6mic+1BXv2I9SssYKq5Xjw7fY6aO4fTgwPjAFV1FwhfuzJvWjuoWB248SANboK84ehZBl4ZS0Fc8ZgwW8RIS0oxq8Ov/HmK/Kj0BLRhHxGTfp8oi7sBNr9C0C3bwFRp98PJkMBcLU/Ew9l+or+ELSe8YuywlKLKt0eavHbSjygBpCT08ry6b+vo5GgBxqyhupfOgumUh1RE6zEiA5s5y0Q+NJsCoFriWdhU2rZOF8YvknseB8YBcrS1qDY/wnVmFeAunQF8HktxCvdFCECZWTcAVH6XKDmkM2gDvhddLoEV2vjfqqqM5LyUTOIQnsIjXULbqnUHv4RWMOGkEZ//yQcFz/cDMqYd6g98kO0Zv/C5m0pUOUxWhL1Cajqj+UajrkApnAbs+xBFbyWsGWhogbngUeTKbQ48mtQqopR+NqgCF8WvXI8uuylJPxragveSjT1lkHoY0KXD+rtRmqL2EDNoZuBeP3AccRMaY4n7rBSc9gmqopewjX4+AxptOIs27jGP/wLmobzqCVoG5YgX0Hwy0DLNWgbLQ3aCgrDpXHP/0HtW0xtAb9h+DcQE5hB4ZlOLcGbsfLaDln1BbuMixydC/qGUzA+11NbyGaq9b7cvCYBSdTIxhQH7sZfl+xDLn5+IvG4byzYIiajnxh3WFvZFVnUFvo5WMOH0Mb/fCoeWhEeVAG7qC1oM6h8DoPScJ6SsGVgDR1MDGM/4FoPF0ZREM5/Jy0N2UZVfqfYb67WL8eossVIahTS6TjYNFg7eqRRU9BMsDcawTX5+QDGC7ZKfHdRK96byusMO0+AGjIpF7ge1IGbQGMo63bj7dHAsXHwtZZxDX/eRqKXnucafHGG1F5xFgz1fqTWmqtBbfgXSvb5gTJgI7UHoJ/e50Dpm48tpFyi9haGg1YA8wjelzl4C6F+l974vIRi6lrgI17DdPgFWzxZhKfZ1By4jvK1xwLpuVo8iqm4DdRB21n6UOJ9aew2F7cpEzQBr2G4lqICHwY75lOi+ZuaY+YCaTQF83EhCxulgb/i+ZuwsrJwIZMzMU3foCXBq9A+twG9kACKiCSMH2y1+G4jSs8svJc83PKBeFyny+u/lGc+GRmX4bPnekH+r1GgDCvmai6/Ymx0OTxP9XD0gVgwn9MSroYdgiclkbDHs8Xdl+D5dD0c7hYP1nQ1sfvaqG5QCtfoFaEQ0b2vqqhnQRxAEZCiJ86QhAFlrzCfHhVB+H1+VOFrIxcanSQdJ1/R9yiISnLfmtSU6gn6x1K48KE5zJ0/NVQDqvwYKCxUEt7nAmn6aT7P/+UBx99BYUEzWGk8zcX/ekX/K5/+mR6yv8AwmCykwY6TgiXM3E89GYuCpAeTKZFrsulqYREQrmdNiwOt3Uo+W30GBi/U0dx10UQXXAJRK85hoRT8YtCT3epQalSBvs4ZLnK2IHh88jO+YDRGEKVvHon9PFk4sAJ4nyp6/PF4KD2qx5YHD0F9U7mao677Cjd/oUc4mHNroDRRbNXbSdCHGcQn6oqhmvzpJyKI2epHvUKSuciPL00tgNfSwcF28dSUpgFNtIk03Xoa4+LSMmw0dVgkLTztDaHt0zjvN4T4phcXGKjxt0jgAiwks2USSz964oma1Gb0Bs+HMq8OK15DARdHRtG8f/VE2zGLWv/Sg92sA6X4UNLGcaALyeGiPrn8whBWrDT15XDIzakByshUrt5C4dpXwx/vGQ8lu9lwSAB963yu3udCJVWO4E/SszXBaEVr3u88V/eTK9Y3pYU/+8PpSVHUkqsEjxALifziLPGNLZuq4eBoPfgkRYFNZSWxo88TklCWT0++FI2tCh9i9zJCRGwGzUkOB2G5SLErvkRJSMjD50nQEGFkkoyMjIyMjIyMjIyMjIyMjIyMjIyMjIyMjIyMjMxtDsD/Afs5A22bnbILAAAAAElFTkSuQmCC"/>
          <p:cNvSpPr>
            <a:spLocks noChangeAspect="1" noChangeArrowheads="1"/>
          </p:cNvSpPr>
          <p:nvPr/>
        </p:nvSpPr>
        <p:spPr bwMode="auto">
          <a:xfrm>
            <a:off x="23177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5214</TotalTime>
  <Words>1320</Words>
  <Application>Microsoft Office PowerPoint</Application>
  <PresentationFormat>On-screen Show (4:3)</PresentationFormat>
  <Paragraphs>77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Poppins</vt:lpstr>
      <vt:lpstr>Symbol</vt:lpstr>
      <vt:lpstr>Times New Roman</vt:lpstr>
      <vt:lpstr>Default Design</vt:lpstr>
      <vt:lpstr>PowerPoint Presentation</vt:lpstr>
      <vt:lpstr>Reglementari</vt:lpstr>
      <vt:lpstr>Practica la firme RO (1)</vt:lpstr>
      <vt:lpstr>Practica la firme RO (2)</vt:lpstr>
      <vt:lpstr>Practica la firme RO (3)</vt:lpstr>
      <vt:lpstr>Practica la firme RO (4)</vt:lpstr>
      <vt:lpstr>Pracica la universitati / institute de cerctare / firme din strainatate</vt:lpstr>
      <vt:lpstr>Practica la Facultate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Tibi</dc:creator>
  <cp:lastModifiedBy>Tiberiu Marita</cp:lastModifiedBy>
  <cp:revision>576</cp:revision>
  <cp:lastPrinted>2015-01-13T11:05:58Z</cp:lastPrinted>
  <dcterms:created xsi:type="dcterms:W3CDTF">1601-01-01T00:00:00Z</dcterms:created>
  <dcterms:modified xsi:type="dcterms:W3CDTF">2026-03-22T21:09:54Z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b58b62f-6f94-46bd-8089-18e64b0a9abb_Enabled">
    <vt:lpwstr>true</vt:lpwstr>
  </property>
  <property fmtid="{D5CDD505-2E9C-101B-9397-08002B2CF9AE}" pid="3" name="MSIP_Label_5b58b62f-6f94-46bd-8089-18e64b0a9abb_SetDate">
    <vt:lpwstr>2025-02-28T11:50:44Z</vt:lpwstr>
  </property>
  <property fmtid="{D5CDD505-2E9C-101B-9397-08002B2CF9AE}" pid="4" name="MSIP_Label_5b58b62f-6f94-46bd-8089-18e64b0a9abb_Method">
    <vt:lpwstr>Standard</vt:lpwstr>
  </property>
  <property fmtid="{D5CDD505-2E9C-101B-9397-08002B2CF9AE}" pid="5" name="MSIP_Label_5b58b62f-6f94-46bd-8089-18e64b0a9abb_Name">
    <vt:lpwstr>defa4170-0d19-0005-0004-bc88714345d2</vt:lpwstr>
  </property>
  <property fmtid="{D5CDD505-2E9C-101B-9397-08002B2CF9AE}" pid="6" name="MSIP_Label_5b58b62f-6f94-46bd-8089-18e64b0a9abb_SiteId">
    <vt:lpwstr>a6eb79fa-c4a9-4cce-818d-b85274d15305</vt:lpwstr>
  </property>
  <property fmtid="{D5CDD505-2E9C-101B-9397-08002B2CF9AE}" pid="7" name="MSIP_Label_5b58b62f-6f94-46bd-8089-18e64b0a9abb_ActionId">
    <vt:lpwstr>35ed50a3-c1a7-4db9-bf12-44561179ed37</vt:lpwstr>
  </property>
  <property fmtid="{D5CDD505-2E9C-101B-9397-08002B2CF9AE}" pid="8" name="MSIP_Label_5b58b62f-6f94-46bd-8089-18e64b0a9abb_ContentBits">
    <vt:lpwstr>0</vt:lpwstr>
  </property>
  <property fmtid="{D5CDD505-2E9C-101B-9397-08002B2CF9AE}" pid="9" name="MSIP_Label_5b58b62f-6f94-46bd-8089-18e64b0a9abb_Tag">
    <vt:lpwstr>10, 3, 0, 1</vt:lpwstr>
  </property>
</Properties>
</file>