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CFF"/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45" autoAdjust="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B4E5408-9D1B-4587-AA08-34597437B2DA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C382AD0-3CDD-46EF-ACDB-CC2A3D5C7B30}" type="datetime1">
              <a:rPr lang="ro-RO" smtClean="0"/>
              <a:t>14.02.2022</a:t>
            </a:fld>
            <a:endParaRPr lang="en-US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o"/>
              <a:t>Faceți clic pentru a edita stilurile de text coordonator</a:t>
            </a:r>
            <a:endParaRPr lang="en-US"/>
          </a:p>
          <a:p>
            <a:pPr lvl="1" rtl="0"/>
            <a:r>
              <a:rPr lang="ro"/>
              <a:t>Al doilea nivel</a:t>
            </a:r>
          </a:p>
          <a:p>
            <a:pPr lvl="2" rtl="0"/>
            <a:r>
              <a:rPr lang="ro"/>
              <a:t>Al treilea nivel</a:t>
            </a:r>
          </a:p>
          <a:p>
            <a:pPr lvl="3" rtl="0"/>
            <a:r>
              <a:rPr lang="ro"/>
              <a:t>Al patrulea nivel</a:t>
            </a:r>
          </a:p>
          <a:p>
            <a:pPr lvl="4" rtl="0"/>
            <a:r>
              <a:rPr lang="ro"/>
              <a:t>Al cincilea nivel</a:t>
            </a:r>
            <a:endParaRPr lang="en-US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814788-39DB-46A8-9494-1084B981E4FB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77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2BB4AD5-DB0E-4DB2-9142-6EC3E4B85EBA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4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EE4C610-B114-482E-A1B8-4440C24DEF5C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115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D22500D-4A8F-4213-9EB6-C5AE2353DF9E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5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DD2DBEF-1DCD-4AB3-AFA5-CCE7384F2F60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38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579C90F-3B28-4ECC-8C8E-670FE97717C7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32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A1A621-5E40-4CD9-AA4C-AE8AEB241FE9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E79509E-7788-47A5-8D87-229A55AAA809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486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69DB59F-A151-4308-AE34-CE7904132DA7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330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8463EA-C504-4B32-88E2-A5D9C6B1E018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7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F06F4831-9465-4D66-BE33-7E376D4245BD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algn="l"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87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fld id="{88EAADFE-C58C-44EC-91B2-CBA1F640C7F3}" type="datetime1">
              <a:rPr lang="ro-RO" smtClean="0"/>
              <a:t>14.02.2022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pt-BR"/>
              <a:t>Expert relatia cu mediul economic dr.ec.Sabo Martis Simona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00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ine 9">
            <a:extLst>
              <a:ext uri="{FF2B5EF4-FFF2-40B4-BE49-F238E27FC236}">
                <a16:creationId xmlns:a16="http://schemas.microsoft.com/office/drawing/2014/main" id="{470C2B56-5EFF-4BD5-B6E5-386459B1F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418" y="0"/>
            <a:ext cx="1663581" cy="1109054"/>
          </a:xfrm>
          <a:prstGeom prst="rect">
            <a:avLst/>
          </a:prstGeom>
        </p:spPr>
      </p:pic>
      <p:pic>
        <p:nvPicPr>
          <p:cNvPr id="5" name="Imagine 4" descr="O imagine care conține clădire, așezat, bancă, lateral&#10;&#10;Descriere generată automat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2230452" cy="6858000"/>
          </a:xfrm>
          <a:prstGeom prst="rect">
            <a:avLst/>
          </a:prstGeom>
        </p:spPr>
      </p:pic>
      <p:sp>
        <p:nvSpPr>
          <p:cNvPr id="7" name="Subtitlu 6">
            <a:extLst>
              <a:ext uri="{FF2B5EF4-FFF2-40B4-BE49-F238E27FC236}">
                <a16:creationId xmlns:a16="http://schemas.microsoft.com/office/drawing/2014/main" id="{05227347-B449-4718-9920-4B2A7650C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32139" y="5349893"/>
            <a:ext cx="9021090" cy="1337234"/>
          </a:xfrm>
        </p:spPr>
        <p:txBody>
          <a:bodyPr/>
          <a:lstStyle/>
          <a:p>
            <a:pPr algn="r"/>
            <a:r>
              <a:rPr lang="en-US" dirty="0"/>
              <a:t>Moderator: </a:t>
            </a:r>
          </a:p>
          <a:p>
            <a:pPr algn="r"/>
            <a:r>
              <a:rPr lang="en-US" dirty="0" err="1"/>
              <a:t>Ec.Sabo</a:t>
            </a:r>
            <a:r>
              <a:rPr lang="en-US" dirty="0"/>
              <a:t> </a:t>
            </a:r>
            <a:r>
              <a:rPr lang="en-US" dirty="0" err="1"/>
              <a:t>Martis</a:t>
            </a:r>
            <a:r>
              <a:rPr lang="en-US" dirty="0"/>
              <a:t> Simona - Exp </a:t>
            </a:r>
            <a:r>
              <a:rPr lang="en-US" dirty="0" err="1"/>
              <a:t>relatia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economic </a:t>
            </a:r>
          </a:p>
          <a:p>
            <a:pPr algn="r"/>
            <a:r>
              <a:rPr lang="en-US" dirty="0" err="1"/>
              <a:t>Ec.Mihaela</a:t>
            </a:r>
            <a:r>
              <a:rPr lang="en-US" dirty="0"/>
              <a:t> </a:t>
            </a:r>
            <a:r>
              <a:rPr lang="en-US" dirty="0" err="1"/>
              <a:t>Vaida</a:t>
            </a:r>
            <a:r>
              <a:rPr lang="en-US" dirty="0"/>
              <a:t>- Exp </a:t>
            </a:r>
            <a:r>
              <a:rPr lang="en-US" dirty="0" err="1"/>
              <a:t>relatia</a:t>
            </a:r>
            <a:r>
              <a:rPr lang="en-US" dirty="0"/>
              <a:t> cu </a:t>
            </a:r>
            <a:r>
              <a:rPr lang="en-US" dirty="0" err="1"/>
              <a:t>mediul</a:t>
            </a:r>
            <a:r>
              <a:rPr lang="en-US" dirty="0"/>
              <a:t> economic </a:t>
            </a:r>
            <a:endParaRPr lang="ro-RO" dirty="0"/>
          </a:p>
        </p:txBody>
      </p:sp>
      <p:sp>
        <p:nvSpPr>
          <p:cNvPr id="9" name="CasetăText 8">
            <a:extLst>
              <a:ext uri="{FF2B5EF4-FFF2-40B4-BE49-F238E27FC236}">
                <a16:creationId xmlns:a16="http://schemas.microsoft.com/office/drawing/2014/main" id="{FEBCBB14-42D7-4479-B7F3-AA977327E72A}"/>
              </a:ext>
            </a:extLst>
          </p:cNvPr>
          <p:cNvSpPr txBox="1"/>
          <p:nvPr/>
        </p:nvSpPr>
        <p:spPr>
          <a:xfrm>
            <a:off x="2547747" y="1028342"/>
            <a:ext cx="92840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Practică Avansată pentru succesul în cariera </a:t>
            </a:r>
            <a:r>
              <a:rPr lang="ro-RO" sz="2400" b="0" i="0" u="none" strike="noStrike" baseline="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INGinerească</a:t>
            </a:r>
            <a:r>
              <a:rPr lang="ro-RO" sz="2400" b="0" i="0" u="none" strike="noStrike" baseline="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PAVING</a:t>
            </a:r>
            <a:endParaRPr lang="en-US" sz="2400" b="0" i="0" u="none" strike="noStrike" baseline="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en-US" sz="3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Prezentare</a:t>
            </a:r>
            <a:r>
              <a:rPr lang="en-US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partener</a:t>
            </a:r>
            <a:r>
              <a:rPr lang="en-US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 LUMINOS LABS </a:t>
            </a:r>
          </a:p>
          <a:p>
            <a:pPr algn="r"/>
            <a:endParaRPr lang="en-US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22 </a:t>
            </a:r>
            <a:r>
              <a:rPr lang="en-US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februarie</a:t>
            </a:r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2022 </a:t>
            </a:r>
            <a:r>
              <a:rPr lang="en-US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ora</a:t>
            </a:r>
            <a:r>
              <a:rPr lang="en-US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13.00 MS Teams </a:t>
            </a:r>
          </a:p>
          <a:p>
            <a:pPr algn="ctr"/>
            <a:endParaRPr lang="ro-RO" sz="2400" dirty="0">
              <a:solidFill>
                <a:schemeClr val="bg1"/>
              </a:solidFill>
            </a:endParaRPr>
          </a:p>
        </p:txBody>
      </p:sp>
      <p:sp>
        <p:nvSpPr>
          <p:cNvPr id="2" name="CasetăText 1">
            <a:extLst>
              <a:ext uri="{FF2B5EF4-FFF2-40B4-BE49-F238E27FC236}">
                <a16:creationId xmlns:a16="http://schemas.microsoft.com/office/drawing/2014/main" id="{142D2CAE-7A8A-4E9A-8AED-7CBA75FB3867}"/>
              </a:ext>
            </a:extLst>
          </p:cNvPr>
          <p:cNvSpPr txBox="1"/>
          <p:nvPr/>
        </p:nvSpPr>
        <p:spPr>
          <a:xfrm>
            <a:off x="2347274" y="3583709"/>
            <a:ext cx="92840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https://teams.microsoft.com/l/meetup-join/19%3aCqW8_YOeY7aubnUdTeySsKGZzQMuum1Ew5jV2xlrmKs1%40thread.tacv2/1644838131456?context=%7b%22Tid%22%3a%22a6eb79fa-c4a9-4cce-818d-b85274d15305%22%2c%22Oid%22%3a%227240a985-5ae0-49d7-9bed-739f9442b637%22%7d</a:t>
            </a:r>
          </a:p>
        </p:txBody>
      </p:sp>
    </p:spTree>
    <p:extLst>
      <p:ext uri="{BB962C8B-B14F-4D97-AF65-F5344CB8AC3E}">
        <p14:creationId xmlns:p14="http://schemas.microsoft.com/office/powerpoint/2010/main" val="2592985390"/>
      </p:ext>
    </p:extLst>
  </p:cSld>
  <p:clrMapOvr>
    <a:masterClrMapping/>
  </p:clrMapOvr>
</p:sld>
</file>

<file path=ppt/theme/theme1.xml><?xml version="1.0" encoding="utf-8"?>
<a:theme xmlns:a="http://schemas.openxmlformats.org/drawingml/2006/main" name="Colet">
  <a:themeElements>
    <a:clrScheme name="Col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l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ol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Colet</Template>
  <TotalTime>129</TotalTime>
  <Words>74</Words>
  <Application>Microsoft Office PowerPoint</Application>
  <PresentationFormat>Ecran lat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Calibri</vt:lpstr>
      <vt:lpstr>Gill Sans MT</vt:lpstr>
      <vt:lpstr>Colet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AC BAR 45 LAB02</dc:creator>
  <cp:lastModifiedBy>AC BAR 45 LAB02</cp:lastModifiedBy>
  <cp:revision>16</cp:revision>
  <dcterms:created xsi:type="dcterms:W3CDTF">2022-01-26T12:31:35Z</dcterms:created>
  <dcterms:modified xsi:type="dcterms:W3CDTF">2022-02-14T11:34:15Z</dcterms:modified>
</cp:coreProperties>
</file>