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56" r:id="rId2"/>
  </p:sldMasterIdLst>
  <p:notesMasterIdLst>
    <p:notesMasterId r:id="rId4"/>
  </p:notesMasterIdLst>
  <p:handoutMasterIdLst>
    <p:handoutMasterId r:id="rId5"/>
  </p:handoutMasterIdLst>
  <p:sldIdLst>
    <p:sldId id="273" r:id="rId3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9900CC"/>
    <a:srgbClr val="339933"/>
    <a:srgbClr val="9E619F"/>
    <a:srgbClr val="66FF66"/>
    <a:srgbClr val="996633"/>
    <a:srgbClr val="00CC99"/>
    <a:srgbClr val="B79549"/>
    <a:srgbClr val="5946BA"/>
    <a:srgbClr val="F8FD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 mediu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460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o-RO"/>
              <a:t>Proiect: “Educație și consiliere în carieră pentru scăderea ratei de abandon la Facultatea de Automatică și Calculatoare, Universitatea Tehnică din Cluj-Napoca – ROSE - CAn!” ,AG239/SGU/NC/II.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0481DF-20FD-449D-8B74-D5758502C9AA}" type="datetimeFigureOut">
              <a:rPr lang="ro-RO" smtClean="0"/>
              <a:t>12.04.2022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243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243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8BB7F-4894-4F88-A157-77DBE377B65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06995507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45659" cy="49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ro-RO" altLang="ro-RO"/>
              <a:t>Proiect: “Educație și consiliere în carieră pentru scăderea ratei de abandon la Facultatea de Automatică și Calculatoare, Universitatea Tehnică din Cluj-Napoca – ROSE - CAn!” ,AG239/SGU/NC/II.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5" y="1"/>
            <a:ext cx="2945659" cy="49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o-RO" altLang="ro-RO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2950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o-RO" altLang="ro-RO"/>
              <a:t>Faceţi clic pentru a edita stiluri de text Coordonator</a:t>
            </a:r>
          </a:p>
          <a:p>
            <a:pPr lvl="1"/>
            <a:r>
              <a:rPr lang="ro-RO" altLang="ro-RO"/>
              <a:t>Al doilea nivel</a:t>
            </a:r>
          </a:p>
          <a:p>
            <a:pPr lvl="2"/>
            <a:r>
              <a:rPr lang="ro-RO" altLang="ro-RO"/>
              <a:t>Al treilea nivel</a:t>
            </a:r>
          </a:p>
          <a:p>
            <a:pPr lvl="3"/>
            <a:r>
              <a:rPr lang="ro-RO" altLang="ro-RO"/>
              <a:t>Al patrulea nivel</a:t>
            </a:r>
          </a:p>
          <a:p>
            <a:pPr lvl="4"/>
            <a:r>
              <a:rPr lang="ro-RO" altLang="ro-RO"/>
              <a:t>Al cincilea nivel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28585"/>
            <a:ext cx="2945659" cy="49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o-RO" altLang="ro-RO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5" y="9428585"/>
            <a:ext cx="2945659" cy="49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AAB0BB4-7304-4157-8972-0D9F702F5E08}" type="slidenum">
              <a:rPr lang="ro-RO" altLang="ro-RO"/>
              <a:pPr/>
              <a:t>‹#›</a:t>
            </a:fld>
            <a:endParaRPr lang="ro-RO" altLang="ro-RO"/>
          </a:p>
        </p:txBody>
      </p:sp>
    </p:spTree>
    <p:extLst>
      <p:ext uri="{BB962C8B-B14F-4D97-AF65-F5344CB8AC3E}">
        <p14:creationId xmlns:p14="http://schemas.microsoft.com/office/powerpoint/2010/main" val="1765035684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352BE3-CEED-4A0A-98C0-4A4E1A51C803}" type="slidenum">
              <a:rPr lang="ro-RO" altLang="ro-RO"/>
              <a:pPr/>
              <a:t>1</a:t>
            </a:fld>
            <a:endParaRPr lang="ro-RO" altLang="ro-RO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o-RO" altLang="ro-RO"/>
          </a:p>
        </p:txBody>
      </p:sp>
      <p:sp>
        <p:nvSpPr>
          <p:cNvPr id="2" name="Substituent antet 1">
            <a:extLst>
              <a:ext uri="{FF2B5EF4-FFF2-40B4-BE49-F238E27FC236}">
                <a16:creationId xmlns:a16="http://schemas.microsoft.com/office/drawing/2014/main" id="{1A1DB0FD-DDBC-4D59-AA92-F905CF6B0584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ro-RO" altLang="ro-RO"/>
              <a:t>Proiect: “Educație și consiliere în carieră pentru scăderea ratei de abandon la Facultatea de Automatică și Calculatoare, Universitatea Tehnică din Cluj-Napoca – ROSE - CAn!” ,AG239/SGU/NC/II.</a:t>
            </a:r>
          </a:p>
        </p:txBody>
      </p:sp>
    </p:spTree>
    <p:extLst>
      <p:ext uri="{BB962C8B-B14F-4D97-AF65-F5344CB8AC3E}">
        <p14:creationId xmlns:p14="http://schemas.microsoft.com/office/powerpoint/2010/main" val="393671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0" y="3429000"/>
            <a:ext cx="6399213" cy="12192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ro-RO" noProof="0"/>
              <a:t>Click to edit Master title style</a:t>
            </a:r>
            <a:endParaRPr lang="ro-RO" altLang="ro-RO" noProof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4800600"/>
            <a:ext cx="6399213" cy="838200"/>
          </a:xfrm>
        </p:spPr>
        <p:txBody>
          <a:bodyPr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altLang="ro-RO" noProof="0"/>
              <a:t>Click to edit Master subtitle style</a:t>
            </a:r>
            <a:endParaRPr lang="ro-RO" altLang="ro-RO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o-RO" altLang="ro-RO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altLang="ro-RO"/>
              <a:t>Proiect: “Educație și consiliere în carieră pentru scăderea ratei de abandon la Facultatea de Automatică și Calculatoare, Universitatea Tehnică din Cluj-Napoca – ROSE - CAn!” ,AG239/SGU/NC/II.   </a:t>
            </a:r>
            <a:endParaRPr lang="ro-RO" altLang="ro-RO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B118E30-9275-40A0-9ABF-6C8095F67464}" type="slidenum">
              <a:rPr lang="ro-RO" altLang="ro-RO"/>
              <a:pPr/>
              <a:t>‹#›</a:t>
            </a:fld>
            <a:endParaRPr lang="ro-RO" altLang="ro-R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o-RO" alt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altLang="ro-RO"/>
              <a:t>Proiect: “Educație și consiliere în carieră pentru scăderea ratei de abandon la Facultatea de Automatică și Calculatoare, Universitatea Tehnică din Cluj-Napoca – ROSE - CAn!” ,AG239/SGU/NC/II.   </a:t>
            </a:r>
            <a:endParaRPr lang="ro-RO" alt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FE9616-E3CD-456B-8516-32B6FF2294A6}" type="slidenum">
              <a:rPr lang="ro-RO" altLang="ro-RO"/>
              <a:pPr/>
              <a:t>‹#›</a:t>
            </a:fld>
            <a:endParaRPr lang="ro-RO" altLang="ro-RO"/>
          </a:p>
        </p:txBody>
      </p:sp>
    </p:spTree>
    <p:extLst>
      <p:ext uri="{BB962C8B-B14F-4D97-AF65-F5344CB8AC3E}">
        <p14:creationId xmlns:p14="http://schemas.microsoft.com/office/powerpoint/2010/main" val="2211715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5013" y="533400"/>
            <a:ext cx="1598612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4413" y="533400"/>
            <a:ext cx="46482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o-RO" alt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altLang="ro-RO"/>
              <a:t>Proiect: “Educație și consiliere în carieră pentru scăderea ratei de abandon la Facultatea de Automatică și Calculatoare, Universitatea Tehnică din Cluj-Napoca – ROSE - CAn!” ,AG239/SGU/NC/II.   </a:t>
            </a:r>
            <a:endParaRPr lang="ro-RO" alt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0089C6-1CD3-4ED7-9530-8B0B4A2A131F}" type="slidenum">
              <a:rPr lang="ro-RO" altLang="ro-RO"/>
              <a:pPr/>
              <a:t>‹#›</a:t>
            </a:fld>
            <a:endParaRPr lang="ro-RO" altLang="ro-RO"/>
          </a:p>
        </p:txBody>
      </p:sp>
    </p:spTree>
    <p:extLst>
      <p:ext uri="{BB962C8B-B14F-4D97-AF65-F5344CB8AC3E}">
        <p14:creationId xmlns:p14="http://schemas.microsoft.com/office/powerpoint/2010/main" val="4166350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ro-RO" altLang="ro-RO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vi-VN" altLang="ro-RO"/>
              <a:t>Proiect: “Educație și consiliere în carieră pentru scăderea ratei de abandon la Facultatea de Automatică și Calculatoare, Universitatea Tehnică din Cluj-Napoca – ROSE - CAn!” ,AG239/SGU/NC/II.   </a:t>
            </a:r>
            <a:endParaRPr lang="ro-RO" altLang="ro-RO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B118E30-9275-40A0-9ABF-6C8095F67464}" type="slidenum">
              <a:rPr lang="ro-RO" altLang="ro-RO" smtClean="0"/>
              <a:pPr/>
              <a:t>‹#›</a:t>
            </a:fld>
            <a:endParaRPr lang="ro-RO" altLang="ro-RO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o-RO" alt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ro-RO"/>
              <a:t>Proiect: “Educație și consiliere în carieră pentru scăderea ratei de abandon la Facultatea de Automatică și Calculatoare, Universitatea Tehnică din Cluj-Napoca – ROSE - CAn!” ,AG239/SGU/NC/II.   </a:t>
            </a:r>
            <a:endParaRPr lang="ro-RO" alt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C4467-533C-4989-95F7-3CE16EA2A183}" type="slidenum">
              <a:rPr lang="ro-RO" altLang="ro-RO" smtClean="0"/>
              <a:pPr/>
              <a:t>‹#›</a:t>
            </a:fld>
            <a:endParaRPr lang="ro-RO" altLang="ro-RO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o-RO" alt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ro-RO"/>
              <a:t>Proiect: “Educație și consiliere în carieră pentru scăderea ratei de abandon la Facultatea de Automatică și Calculatoare, Universitatea Tehnică din Cluj-Napoca – ROSE - CAn!” ,AG239/SGU/NC/II.   </a:t>
            </a:r>
            <a:endParaRPr lang="ro-RO" alt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B1B7D-5CA7-4879-9D2F-43E4B8844271}" type="slidenum">
              <a:rPr lang="ro-RO" altLang="ro-RO" smtClean="0"/>
              <a:pPr/>
              <a:t>‹#›</a:t>
            </a:fld>
            <a:endParaRPr lang="ro-RO" altLang="ro-RO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o-RO" alt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ro-RO"/>
              <a:t>Proiect: “Educație și consiliere în carieră pentru scăderea ratei de abandon la Facultatea de Automatică și Calculatoare, Universitatea Tehnică din Cluj-Napoca – ROSE - CAn!” ,AG239/SGU/NC/II.   </a:t>
            </a:r>
            <a:endParaRPr lang="ro-RO" alt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A7C5-D252-4948-BEF3-D2231060C52C}" type="slidenum">
              <a:rPr lang="ro-RO" altLang="ro-RO" smtClean="0"/>
              <a:pPr/>
              <a:t>‹#›</a:t>
            </a:fld>
            <a:endParaRPr lang="ro-RO" altLang="ro-RO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o-RO" alt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ro-RO"/>
              <a:t>Proiect: “Educație și consiliere în carieră pentru scăderea ratei de abandon la Facultatea de Automatică și Calculatoare, Universitatea Tehnică din Cluj-Napoca – ROSE - CAn!” ,AG239/SGU/NC/II.   </a:t>
            </a:r>
            <a:endParaRPr lang="ro-RO" alt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B99F1-4D72-49E1-A6A3-D9036915421F}" type="slidenum">
              <a:rPr lang="ro-RO" altLang="ro-RO" smtClean="0"/>
              <a:pPr/>
              <a:t>‹#›</a:t>
            </a:fld>
            <a:endParaRPr lang="ro-RO" altLang="ro-R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o-RO" alt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ro-RO"/>
              <a:t>Proiect: “Educație și consiliere în carieră pentru scăderea ratei de abandon la Facultatea de Automatică și Calculatoare, Universitatea Tehnică din Cluj-Napoca – ROSE - CAn!” ,AG239/SGU/NC/II.   </a:t>
            </a:r>
            <a:endParaRPr lang="ro-RO" alt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D1C6-6E10-4DE2-BA22-0B798880090D}" type="slidenum">
              <a:rPr lang="ro-RO" altLang="ro-RO" smtClean="0"/>
              <a:pPr/>
              <a:t>‹#›</a:t>
            </a:fld>
            <a:endParaRPr lang="ro-RO" altLang="ro-RO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o-RO" alt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ro-RO"/>
              <a:t>Proiect: “Educație și consiliere în carieră pentru scăderea ratei de abandon la Facultatea de Automatică și Calculatoare, Universitatea Tehnică din Cluj-Napoca – ROSE - CAn!” ,AG239/SGU/NC/II.   </a:t>
            </a:r>
            <a:endParaRPr lang="ro-RO" alt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994DB-B48D-4006-BA31-8D1BD978839E}" type="slidenum">
              <a:rPr lang="ro-RO" altLang="ro-RO" smtClean="0"/>
              <a:pPr/>
              <a:t>‹#›</a:t>
            </a:fld>
            <a:endParaRPr lang="ro-RO" altLang="ro-RO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endParaRPr lang="ro-RO" alt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ro-RO"/>
              <a:t>Proiect: “Educație și consiliere în carieră pentru scăderea ratei de abandon la Facultatea de Automatică și Calculatoare, Universitatea Tehnică din Cluj-Napoca – ROSE - CAn!” ,AG239/SGU/NC/II.   </a:t>
            </a:r>
            <a:endParaRPr lang="ro-RO" alt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2778-60A4-4998-BBCD-34935CF084F2}" type="slidenum">
              <a:rPr lang="ro-RO" altLang="ro-RO" smtClean="0"/>
              <a:pPr/>
              <a:t>‹#›</a:t>
            </a:fld>
            <a:endParaRPr lang="ro-RO" altLang="ro-R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o-RO" alt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altLang="ro-RO"/>
              <a:t>Proiect: “Educație și consiliere în carieră pentru scăderea ratei de abandon la Facultatea de Automatică și Calculatoare, Universitatea Tehnică din Cluj-Napoca – ROSE - CAn!” ,AG239/SGU/NC/II.   </a:t>
            </a:r>
            <a:endParaRPr lang="ro-RO" alt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DC4467-533C-4989-95F7-3CE16EA2A183}" type="slidenum">
              <a:rPr lang="ro-RO" altLang="ro-RO"/>
              <a:pPr/>
              <a:t>‹#›</a:t>
            </a:fld>
            <a:endParaRPr lang="ro-RO" altLang="ro-RO"/>
          </a:p>
        </p:txBody>
      </p:sp>
    </p:spTree>
    <p:extLst>
      <p:ext uri="{BB962C8B-B14F-4D97-AF65-F5344CB8AC3E}">
        <p14:creationId xmlns:p14="http://schemas.microsoft.com/office/powerpoint/2010/main" val="4418377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o-RO" alt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vi-VN" altLang="ro-RO"/>
              <a:t>Proiect: “Educație și consiliere în carieră pentru scăderea ratei de abandon la Facultatea de Automatică și Calculatoare, Universitatea Tehnică din Cluj-Napoca – ROSE - CAn!” ,AG239/SGU/NC/II.   </a:t>
            </a:r>
            <a:endParaRPr lang="ro-RO" alt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6D8AECC-CB55-46FC-9E8E-52D6A51114B1}" type="slidenum">
              <a:rPr lang="ro-RO" altLang="ro-RO" smtClean="0"/>
              <a:pPr/>
              <a:t>‹#›</a:t>
            </a:fld>
            <a:endParaRPr lang="ro-RO" altLang="ro-R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o-RO" alt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ro-RO"/>
              <a:t>Proiect: “Educație și consiliere în carieră pentru scăderea ratei de abandon la Facultatea de Automatică și Calculatoare, Universitatea Tehnică din Cluj-Napoca – ROSE - CAn!” ,AG239/SGU/NC/II.   </a:t>
            </a:r>
            <a:endParaRPr lang="ro-RO" alt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E9616-E3CD-456B-8516-32B6FF2294A6}" type="slidenum">
              <a:rPr lang="ro-RO" altLang="ro-RO" smtClean="0"/>
              <a:pPr/>
              <a:t>‹#›</a:t>
            </a:fld>
            <a:endParaRPr lang="ro-RO" altLang="ro-RO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o-RO" alt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altLang="ro-RO"/>
              <a:t>Proiect: “Educație și consiliere în carieră pentru scăderea ratei de abandon la Facultatea de Automatică și Calculatoare, Universitatea Tehnică din Cluj-Napoca – ROSE - CAn!” ,AG239/SGU/NC/II.   </a:t>
            </a:r>
            <a:endParaRPr lang="ro-RO" alt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89C6-1CD3-4ED7-9530-8B0B4A2A131F}" type="slidenum">
              <a:rPr lang="ro-RO" altLang="ro-RO" smtClean="0"/>
              <a:pPr/>
              <a:t>‹#›</a:t>
            </a:fld>
            <a:endParaRPr lang="ro-RO" altLang="ro-R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o-RO" alt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altLang="ro-RO"/>
              <a:t>Proiect: “Educație și consiliere în carieră pentru scăderea ratei de abandon la Facultatea de Automatică și Calculatoare, Universitatea Tehnică din Cluj-Napoca – ROSE - CAn!” ,AG239/SGU/NC/II.   </a:t>
            </a:r>
            <a:endParaRPr lang="ro-RO" alt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0B1B7D-5CA7-4879-9D2F-43E4B8844271}" type="slidenum">
              <a:rPr lang="ro-RO" altLang="ro-RO"/>
              <a:pPr/>
              <a:t>‹#›</a:t>
            </a:fld>
            <a:endParaRPr lang="ro-RO" altLang="ro-RO"/>
          </a:p>
        </p:txBody>
      </p:sp>
    </p:spTree>
    <p:extLst>
      <p:ext uri="{BB962C8B-B14F-4D97-AF65-F5344CB8AC3E}">
        <p14:creationId xmlns:p14="http://schemas.microsoft.com/office/powerpoint/2010/main" val="3235184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4413" y="1905000"/>
            <a:ext cx="3122612" cy="4221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59425" y="1905000"/>
            <a:ext cx="3124200" cy="4221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o-RO" alt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altLang="ro-RO"/>
              <a:t>Proiect: “Educație și consiliere în carieră pentru scăderea ratei de abandon la Facultatea de Automatică și Calculatoare, Universitatea Tehnică din Cluj-Napoca – ROSE - CAn!” ,AG239/SGU/NC/II.   </a:t>
            </a:r>
            <a:endParaRPr lang="ro-RO" alt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BA7C5-D252-4948-BEF3-D2231060C52C}" type="slidenum">
              <a:rPr lang="ro-RO" altLang="ro-RO"/>
              <a:pPr/>
              <a:t>‹#›</a:t>
            </a:fld>
            <a:endParaRPr lang="ro-RO" altLang="ro-RO"/>
          </a:p>
        </p:txBody>
      </p:sp>
    </p:spTree>
    <p:extLst>
      <p:ext uri="{BB962C8B-B14F-4D97-AF65-F5344CB8AC3E}">
        <p14:creationId xmlns:p14="http://schemas.microsoft.com/office/powerpoint/2010/main" val="1344926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o-RO" alt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altLang="ro-RO"/>
              <a:t>Proiect: “Educație și consiliere în carieră pentru scăderea ratei de abandon la Facultatea de Automatică și Calculatoare, Universitatea Tehnică din Cluj-Napoca – ROSE - CAn!” ,AG239/SGU/NC/II.   </a:t>
            </a:r>
            <a:endParaRPr lang="ro-RO" alt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6B99F1-4D72-49E1-A6A3-D9036915421F}" type="slidenum">
              <a:rPr lang="ro-RO" altLang="ro-RO"/>
              <a:pPr/>
              <a:t>‹#›</a:t>
            </a:fld>
            <a:endParaRPr lang="ro-RO" altLang="ro-RO"/>
          </a:p>
        </p:txBody>
      </p:sp>
    </p:spTree>
    <p:extLst>
      <p:ext uri="{BB962C8B-B14F-4D97-AF65-F5344CB8AC3E}">
        <p14:creationId xmlns:p14="http://schemas.microsoft.com/office/powerpoint/2010/main" val="1116901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o-RO" alt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altLang="ro-RO"/>
              <a:t>Proiect: “Educație și consiliere în carieră pentru scăderea ratei de abandon la Facultatea de Automatică și Calculatoare, Universitatea Tehnică din Cluj-Napoca – ROSE - CAn!” ,AG239/SGU/NC/II.   </a:t>
            </a:r>
            <a:endParaRPr lang="ro-RO" alt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3AD1C6-6E10-4DE2-BA22-0B798880090D}" type="slidenum">
              <a:rPr lang="ro-RO" altLang="ro-RO"/>
              <a:pPr/>
              <a:t>‹#›</a:t>
            </a:fld>
            <a:endParaRPr lang="ro-RO" altLang="ro-RO"/>
          </a:p>
        </p:txBody>
      </p:sp>
    </p:spTree>
    <p:extLst>
      <p:ext uri="{BB962C8B-B14F-4D97-AF65-F5344CB8AC3E}">
        <p14:creationId xmlns:p14="http://schemas.microsoft.com/office/powerpoint/2010/main" val="2948149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o-RO" alt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altLang="ro-RO"/>
              <a:t>Proiect: “Educație și consiliere în carieră pentru scăderea ratei de abandon la Facultatea de Automatică și Calculatoare, Universitatea Tehnică din Cluj-Napoca – ROSE - CAn!” ,AG239/SGU/NC/II.   </a:t>
            </a:r>
            <a:endParaRPr lang="ro-RO" alt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B994DB-B48D-4006-BA31-8D1BD978839E}" type="slidenum">
              <a:rPr lang="ro-RO" altLang="ro-RO"/>
              <a:pPr/>
              <a:t>‹#›</a:t>
            </a:fld>
            <a:endParaRPr lang="ro-RO" altLang="ro-RO"/>
          </a:p>
        </p:txBody>
      </p:sp>
    </p:spTree>
    <p:extLst>
      <p:ext uri="{BB962C8B-B14F-4D97-AF65-F5344CB8AC3E}">
        <p14:creationId xmlns:p14="http://schemas.microsoft.com/office/powerpoint/2010/main" val="2405481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o-RO" alt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altLang="ro-RO"/>
              <a:t>Proiect: “Educație și consiliere în carieră pentru scăderea ratei de abandon la Facultatea de Automatică și Calculatoare, Universitatea Tehnică din Cluj-Napoca – ROSE - CAn!” ,AG239/SGU/NC/II.   </a:t>
            </a:r>
            <a:endParaRPr lang="ro-RO" alt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182778-60A4-4998-BBCD-34935CF084F2}" type="slidenum">
              <a:rPr lang="ro-RO" altLang="ro-RO"/>
              <a:pPr/>
              <a:t>‹#›</a:t>
            </a:fld>
            <a:endParaRPr lang="ro-RO" altLang="ro-RO"/>
          </a:p>
        </p:txBody>
      </p:sp>
    </p:spTree>
    <p:extLst>
      <p:ext uri="{BB962C8B-B14F-4D97-AF65-F5344CB8AC3E}">
        <p14:creationId xmlns:p14="http://schemas.microsoft.com/office/powerpoint/2010/main" val="2953512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o-RO" alt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altLang="ro-RO"/>
              <a:t>Proiect: “Educație și consiliere în carieră pentru scăderea ratei de abandon la Facultatea de Automatică și Calculatoare, Universitatea Tehnică din Cluj-Napoca – ROSE - CAn!” ,AG239/SGU/NC/II.   </a:t>
            </a:r>
            <a:endParaRPr lang="ro-RO" alt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D8AECC-CB55-46FC-9E8E-52D6A51114B1}" type="slidenum">
              <a:rPr lang="ro-RO" altLang="ro-RO"/>
              <a:pPr/>
              <a:t>‹#›</a:t>
            </a:fld>
            <a:endParaRPr lang="ro-RO" altLang="ro-RO"/>
          </a:p>
        </p:txBody>
      </p:sp>
    </p:spTree>
    <p:extLst>
      <p:ext uri="{BB962C8B-B14F-4D97-AF65-F5344CB8AC3E}">
        <p14:creationId xmlns:p14="http://schemas.microsoft.com/office/powerpoint/2010/main" val="3037035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4413" y="533400"/>
            <a:ext cx="6399212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o-RO" altLang="ro-RO"/>
              <a:t>Faceţi clic pentru a edita stilul de titlu Coordonator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4413" y="1905000"/>
            <a:ext cx="6399212" cy="422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o-RO" altLang="ro-RO"/>
              <a:t>Faceţi clic pentru a edita stiluri de text Coordonator</a:t>
            </a:r>
          </a:p>
          <a:p>
            <a:pPr lvl="1"/>
            <a:r>
              <a:rPr lang="ro-RO" altLang="ro-RO"/>
              <a:t>Al doilea nivel</a:t>
            </a:r>
          </a:p>
          <a:p>
            <a:pPr lvl="2"/>
            <a:r>
              <a:rPr lang="ro-RO" altLang="ro-RO"/>
              <a:t>Al treilea nivel</a:t>
            </a:r>
          </a:p>
          <a:p>
            <a:pPr lvl="3"/>
            <a:r>
              <a:rPr lang="ro-RO" altLang="ro-RO"/>
              <a:t>Al patrulea nivel</a:t>
            </a:r>
          </a:p>
          <a:p>
            <a:pPr lvl="4"/>
            <a:r>
              <a:rPr lang="ro-RO" altLang="ro-RO"/>
              <a:t>Al cincilea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endParaRPr lang="ro-RO" altLang="ro-RO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r>
              <a:rPr lang="vi-VN" altLang="ro-RO"/>
              <a:t>Proiect: “Educație și consiliere în carieră pentru scăderea ratei de abandon la Facultatea de Automatică și Calculatoare, Universitatea Tehnică din Cluj-Napoca – ROSE - CAn!” ,AG239/SGU/NC/II.   </a:t>
            </a:r>
            <a:endParaRPr lang="ro-RO" altLang="ro-RO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fld id="{051C5382-BA74-4277-BDBB-71C2C251FA0D}" type="slidenum">
              <a:rPr lang="ro-RO" altLang="ro-RO"/>
              <a:pPr/>
              <a:t>‹#›</a:t>
            </a:fld>
            <a:endParaRPr lang="ro-RO" alt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o-RO" altLang="ro-RO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vi-VN" altLang="ro-RO"/>
              <a:t>Proiect: “Educație și consiliere în carieră pentru scăderea ratei de abandon la Facultatea de Automatică și Calculatoare, Universitatea Tehnică din Cluj-Napoca – ROSE - CAn!” ,AG239/SGU/NC/II.   </a:t>
            </a:r>
            <a:endParaRPr lang="ro-RO" altLang="ro-RO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51C5382-BA74-4277-BDBB-71C2C251FA0D}" type="slidenum">
              <a:rPr lang="ro-RO" altLang="ro-RO" smtClean="0"/>
              <a:pPr/>
              <a:t>‹#›</a:t>
            </a:fld>
            <a:endParaRPr lang="ro-RO" alt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752600"/>
            <a:ext cx="7772400" cy="1830388"/>
          </a:xfrm>
        </p:spPr>
        <p:txBody>
          <a:bodyPr>
            <a:normAutofit/>
          </a:bodyPr>
          <a:lstStyle/>
          <a:p>
            <a:br>
              <a:rPr lang="ro-RO" altLang="ro-RO"/>
            </a:br>
            <a:endParaRPr lang="ro-RO" altLang="ro-RO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3611563"/>
            <a:ext cx="7772400" cy="1200150"/>
          </a:xfrm>
        </p:spPr>
        <p:txBody>
          <a:bodyPr/>
          <a:lstStyle/>
          <a:p>
            <a:endParaRPr lang="ro-RO" altLang="ro-RO" dirty="0"/>
          </a:p>
          <a:p>
            <a:endParaRPr lang="ro-RO" altLang="ro-RO" dirty="0"/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19A83F5A-D48F-4912-AFCC-89EBC8100D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774" y="980728"/>
            <a:ext cx="5706370" cy="3957464"/>
          </a:xfrm>
          <a:prstGeom prst="rect">
            <a:avLst/>
          </a:prstGeom>
        </p:spPr>
      </p:pic>
      <p:sp>
        <p:nvSpPr>
          <p:cNvPr id="5" name="CasetăText 4">
            <a:extLst>
              <a:ext uri="{FF2B5EF4-FFF2-40B4-BE49-F238E27FC236}">
                <a16:creationId xmlns:a16="http://schemas.microsoft.com/office/drawing/2014/main" id="{ABC430A1-C537-4AA2-B09E-F96ED60434D6}"/>
              </a:ext>
            </a:extLst>
          </p:cNvPr>
          <p:cNvSpPr txBox="1"/>
          <p:nvPr/>
        </p:nvSpPr>
        <p:spPr>
          <a:xfrm>
            <a:off x="1979712" y="1586290"/>
            <a:ext cx="2016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00CC"/>
                </a:solidFill>
              </a:rPr>
              <a:t>The cyber effect in </a:t>
            </a:r>
            <a:r>
              <a:rPr lang="en-US" b="1" dirty="0" err="1">
                <a:solidFill>
                  <a:srgbClr val="0000CC"/>
                </a:solidFill>
              </a:rPr>
              <a:t>manierele</a:t>
            </a:r>
            <a:r>
              <a:rPr lang="en-US" b="1" dirty="0">
                <a:solidFill>
                  <a:srgbClr val="0000CC"/>
                </a:solidFill>
              </a:rPr>
              <a:t> </a:t>
            </a:r>
          </a:p>
          <a:p>
            <a:pPr algn="ctr"/>
            <a:r>
              <a:rPr lang="en-US" b="1" dirty="0">
                <a:solidFill>
                  <a:srgbClr val="0000CC"/>
                </a:solidFill>
              </a:rPr>
              <a:t>de </a:t>
            </a:r>
            <a:r>
              <a:rPr lang="en-US" b="1" dirty="0" err="1">
                <a:solidFill>
                  <a:srgbClr val="0000CC"/>
                </a:solidFill>
              </a:rPr>
              <a:t>azi</a:t>
            </a:r>
            <a:endParaRPr lang="en-US" b="1" dirty="0">
              <a:solidFill>
                <a:srgbClr val="0000CC"/>
              </a:solidFill>
            </a:endParaRPr>
          </a:p>
          <a:p>
            <a:pPr algn="ctr"/>
            <a:endParaRPr lang="ro-RO" b="1" dirty="0">
              <a:solidFill>
                <a:srgbClr val="0000CC"/>
              </a:solidFill>
            </a:endParaRPr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2B821E93-331A-41F9-8CF6-9115C80B4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536" y="112487"/>
            <a:ext cx="2736304" cy="1019916"/>
          </a:xfrm>
        </p:spPr>
        <p:txBody>
          <a:bodyPr/>
          <a:lstStyle/>
          <a:p>
            <a:pPr algn="l"/>
            <a:r>
              <a:rPr lang="vi-VN" altLang="ro-RO" dirty="0"/>
              <a:t>Proiect: “Educație și consiliere în carieră pentru scăderea ratei de abandon la Facultatea de Automatică și Calculatoare, Universitatea Tehnică din Cluj-Napoca – ROSE - CAn!” ,AG239/SGU/NC/II.</a:t>
            </a:r>
            <a:endParaRPr lang="en-US" altLang="ro-RO" dirty="0"/>
          </a:p>
          <a:p>
            <a:r>
              <a:rPr lang="vi-VN" altLang="ro-RO" dirty="0"/>
              <a:t>   </a:t>
            </a:r>
            <a:endParaRPr lang="ro-RO" altLang="ro-RO" dirty="0"/>
          </a:p>
        </p:txBody>
      </p:sp>
      <p:sp>
        <p:nvSpPr>
          <p:cNvPr id="2" name="Balon text: oval 1">
            <a:extLst>
              <a:ext uri="{FF2B5EF4-FFF2-40B4-BE49-F238E27FC236}">
                <a16:creationId xmlns:a16="http://schemas.microsoft.com/office/drawing/2014/main" id="{2175DC81-263B-4CCB-A85C-BAFDF2F6695E}"/>
              </a:ext>
            </a:extLst>
          </p:cNvPr>
          <p:cNvSpPr/>
          <p:nvPr/>
        </p:nvSpPr>
        <p:spPr>
          <a:xfrm>
            <a:off x="5148064" y="112487"/>
            <a:ext cx="2947407" cy="144210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" name="CasetăText 2">
            <a:extLst>
              <a:ext uri="{FF2B5EF4-FFF2-40B4-BE49-F238E27FC236}">
                <a16:creationId xmlns:a16="http://schemas.microsoft.com/office/drawing/2014/main" id="{E21170AA-65EB-4445-B8EA-61EEADEDAF3B}"/>
              </a:ext>
            </a:extLst>
          </p:cNvPr>
          <p:cNvSpPr txBox="1"/>
          <p:nvPr/>
        </p:nvSpPr>
        <p:spPr>
          <a:xfrm>
            <a:off x="5436097" y="404664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20 </a:t>
            </a:r>
            <a:r>
              <a:rPr lang="en-US" b="1" dirty="0" err="1">
                <a:solidFill>
                  <a:schemeClr val="bg1"/>
                </a:solidFill>
              </a:rPr>
              <a:t>aprilie</a:t>
            </a:r>
            <a:r>
              <a:rPr lang="en-US" b="1" dirty="0">
                <a:solidFill>
                  <a:schemeClr val="bg1"/>
                </a:solidFill>
              </a:rPr>
              <a:t> 2022 </a:t>
            </a:r>
            <a:r>
              <a:rPr lang="en-US" b="1" dirty="0" err="1">
                <a:solidFill>
                  <a:schemeClr val="bg1"/>
                </a:solidFill>
              </a:rPr>
              <a:t>ora</a:t>
            </a:r>
            <a:r>
              <a:rPr lang="en-US" b="1" dirty="0">
                <a:solidFill>
                  <a:schemeClr val="bg1"/>
                </a:solidFill>
              </a:rPr>
              <a:t> 16 </a:t>
            </a:r>
            <a:r>
              <a:rPr lang="en-US" b="1" dirty="0" err="1">
                <a:solidFill>
                  <a:schemeClr val="bg1"/>
                </a:solidFill>
              </a:rPr>
              <a:t>MsTeams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endParaRPr lang="ro-RO" b="1" dirty="0">
              <a:solidFill>
                <a:schemeClr val="bg1"/>
              </a:solidFill>
            </a:endParaRPr>
          </a:p>
        </p:txBody>
      </p:sp>
      <p:sp>
        <p:nvSpPr>
          <p:cNvPr id="7" name="CasetăText 6">
            <a:extLst>
              <a:ext uri="{FF2B5EF4-FFF2-40B4-BE49-F238E27FC236}">
                <a16:creationId xmlns:a16="http://schemas.microsoft.com/office/drawing/2014/main" id="{AA5E676C-32BA-4F7A-8143-F47A1AE37E28}"/>
              </a:ext>
            </a:extLst>
          </p:cNvPr>
          <p:cNvSpPr txBox="1"/>
          <p:nvPr/>
        </p:nvSpPr>
        <p:spPr>
          <a:xfrm>
            <a:off x="395536" y="476672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o-RO" dirty="0"/>
          </a:p>
        </p:txBody>
      </p:sp>
      <p:sp>
        <p:nvSpPr>
          <p:cNvPr id="11" name="CasetăText 10">
            <a:extLst>
              <a:ext uri="{FF2B5EF4-FFF2-40B4-BE49-F238E27FC236}">
                <a16:creationId xmlns:a16="http://schemas.microsoft.com/office/drawing/2014/main" id="{9E693C5B-B0DF-4804-A85A-F9E1561BF452}"/>
              </a:ext>
            </a:extLst>
          </p:cNvPr>
          <p:cNvSpPr txBox="1"/>
          <p:nvPr/>
        </p:nvSpPr>
        <p:spPr>
          <a:xfrm>
            <a:off x="1403648" y="5216950"/>
            <a:ext cx="691276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1100" dirty="0"/>
              <a:t>https://teams.microsoft.com/l/meetup-join/19%3aV76r2mqfIvPNMAMxttJha_f2bRaEa-SjO0Z-EKwSEFM1%40thread.tacv2/1649757004756?context=%7b%22Tid%22%3a%22a6eb79fa-c4a9-4cce-818d-b85274d15305%22%2c%22Oid%22%3a%227240a985-5ae0-49d7-9bed-739f9442b637%22%7d</a:t>
            </a:r>
          </a:p>
        </p:txBody>
      </p:sp>
      <p:sp>
        <p:nvSpPr>
          <p:cNvPr id="9" name="CasetăText 8">
            <a:extLst>
              <a:ext uri="{FF2B5EF4-FFF2-40B4-BE49-F238E27FC236}">
                <a16:creationId xmlns:a16="http://schemas.microsoft.com/office/drawing/2014/main" id="{6946AF95-48F7-4BDC-8729-A870B30AAB67}"/>
              </a:ext>
            </a:extLst>
          </p:cNvPr>
          <p:cNvSpPr txBox="1"/>
          <p:nvPr/>
        </p:nvSpPr>
        <p:spPr>
          <a:xfrm>
            <a:off x="6300192" y="6021288"/>
            <a:ext cx="25037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Prezinta</a:t>
            </a:r>
            <a:r>
              <a:rPr lang="en-US" sz="1200" dirty="0"/>
              <a:t>:</a:t>
            </a:r>
          </a:p>
          <a:p>
            <a:r>
              <a:rPr lang="en-US" sz="1200" dirty="0" err="1"/>
              <a:t>Dr.ec.Simona</a:t>
            </a:r>
            <a:r>
              <a:rPr lang="en-US" sz="1200" dirty="0"/>
              <a:t> Sabo-</a:t>
            </a:r>
            <a:r>
              <a:rPr lang="en-US" sz="1200" dirty="0" err="1"/>
              <a:t>martis</a:t>
            </a:r>
            <a:endParaRPr lang="en-US" sz="1200" dirty="0"/>
          </a:p>
          <a:p>
            <a:r>
              <a:rPr lang="en-US" sz="1200" dirty="0"/>
              <a:t>Consultant </a:t>
            </a:r>
            <a:r>
              <a:rPr lang="en-US" sz="1200" dirty="0" err="1"/>
              <a:t>conslier</a:t>
            </a:r>
            <a:r>
              <a:rPr lang="en-US" sz="1200" dirty="0"/>
              <a:t> de </a:t>
            </a:r>
            <a:r>
              <a:rPr lang="en-US" sz="1200" dirty="0" err="1"/>
              <a:t>cariera</a:t>
            </a:r>
            <a:r>
              <a:rPr lang="en-US" sz="1200" dirty="0"/>
              <a:t> AC </a:t>
            </a:r>
            <a:endParaRPr lang="ro-RO" sz="1200" dirty="0"/>
          </a:p>
        </p:txBody>
      </p:sp>
    </p:spTree>
    <p:extLst>
      <p:ext uri="{BB962C8B-B14F-4D97-AF65-F5344CB8AC3E}">
        <p14:creationId xmlns:p14="http://schemas.microsoft.com/office/powerpoint/2010/main" val="260443647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TF01159442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TF01159442</Template>
  <TotalTime>486</TotalTime>
  <Words>138</Words>
  <Application>Microsoft Office PowerPoint</Application>
  <PresentationFormat>Expunere pe ecran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5</vt:i4>
      </vt:variant>
      <vt:variant>
        <vt:lpstr>Temă</vt:lpstr>
      </vt:variant>
      <vt:variant>
        <vt:i4>2</vt:i4>
      </vt:variant>
      <vt:variant>
        <vt:lpstr>Titluri diapozitive</vt:lpstr>
      </vt:variant>
      <vt:variant>
        <vt:i4>1</vt:i4>
      </vt:variant>
    </vt:vector>
  </HeadingPairs>
  <TitlesOfParts>
    <vt:vector size="8" baseType="lpstr">
      <vt:lpstr>Arial</vt:lpstr>
      <vt:lpstr>Lucida Sans Unicode</vt:lpstr>
      <vt:lpstr>Verdana</vt:lpstr>
      <vt:lpstr>Wingdings 2</vt:lpstr>
      <vt:lpstr>Wingdings 3</vt:lpstr>
      <vt:lpstr>TF01159442</vt:lpstr>
      <vt:lpstr>Concourse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Simona</dc:creator>
  <cp:lastModifiedBy>AC BAR 45 LAB02</cp:lastModifiedBy>
  <cp:revision>108</cp:revision>
  <cp:lastPrinted>2022-03-29T06:49:05Z</cp:lastPrinted>
  <dcterms:created xsi:type="dcterms:W3CDTF">2019-03-21T10:56:21Z</dcterms:created>
  <dcterms:modified xsi:type="dcterms:W3CDTF">2022-04-12T09:56:57Z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TC011594421048</vt:lpwstr>
  </property>
</Properties>
</file>