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188825" cy="6858000"/>
  <p:notesSz cx="6858000" cy="9144000"/>
  <p:defaultTextStyle>
    <a:defPPr rtl="0">
      <a:defRPr lang="ro-ro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182" autoAdjust="0"/>
  </p:normalViewPr>
  <p:slideViewPr>
    <p:cSldViewPr showGuides="1">
      <p:cViewPr varScale="1">
        <p:scale>
          <a:sx n="112" d="100"/>
          <a:sy n="112" d="100"/>
        </p:scale>
        <p:origin x="552" y="78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018" y="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o-RO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ubstituent dată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AE2915C-DB9C-4FA3-BAD6-AD708D51559E}" type="datetime1">
              <a:rPr lang="ro-RO" smtClean="0">
                <a:solidFill>
                  <a:schemeClr val="tx2"/>
                </a:solidFill>
                <a:latin typeface="Calibri" panose="020F0502020204030204" pitchFamily="34" charset="0"/>
              </a:rPr>
              <a:t>03.11.2022</a:t>
            </a:fld>
            <a:endParaRPr lang="ro-RO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o-RO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ro-RO" smtClean="0">
                <a:solidFill>
                  <a:schemeClr val="tx2"/>
                </a:solidFill>
                <a:latin typeface="Calibri" panose="020F0502020204030204" pitchFamily="34" charset="0"/>
              </a:rPr>
              <a:t>‹#›</a:t>
            </a:fld>
            <a:endParaRPr lang="ro-RO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o-RO" noProof="0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12307FF5-3D92-4C84-83D1-63C79B2A5C4C}" type="datetime1">
              <a:rPr lang="ro-RO" noProof="0" smtClean="0"/>
              <a:t>03.11.2022</a:t>
            </a:fld>
            <a:endParaRPr lang="ro-RO" noProof="0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o-RO" noProof="0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o-RO" noProof="0"/>
              <a:t>Faceți clic pentru a edita stilurile de text coordonator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o-RO" noProof="0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B8796F01-7154-41E0-B48B-A6921757531A}" type="slidenum">
              <a:rPr lang="ro-RO" noProof="0" smtClean="0"/>
              <a:pPr/>
              <a:t>‹#›</a:t>
            </a:fld>
            <a:endParaRPr lang="ro-RO" noProof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o-RO" dirty="0">
              <a:latin typeface="Calibri" panose="020F0502020204030204" pitchFamily="34" charset="0"/>
            </a:endParaRPr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BBF81A0-ADA6-4623-BE4F-40CFB8BBCB3D}" type="slidenum">
              <a:rPr lang="ro-RO" smtClean="0">
                <a:latin typeface="Calibri" panose="020F0502020204030204" pitchFamily="34" charset="0"/>
              </a:rPr>
              <a:t>1</a:t>
            </a:fld>
            <a:endParaRPr lang="ro-RO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0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 13" descr="Stivă de cărți"/>
          <p:cNvGrpSpPr/>
          <p:nvPr userDrawn="1"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Dreptunghi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o-RO" noProof="0">
                <a:latin typeface="Calibri" panose="020F0502020204030204" pitchFamily="34" charset="0"/>
              </a:endParaRPr>
            </a:p>
          </p:txBody>
        </p:sp>
        <p:grpSp>
          <p:nvGrpSpPr>
            <p:cNvPr id="12" name="Grup 11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id="9" name="Imagine 8" descr="Stivă de cărți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Dreptunghi 9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o-RO" noProof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o-RO" noProof="0"/>
              <a:t>Faceți clic pentru a edita stilul de subtitlu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37A3712-F343-46EA-9363-D44C057A8A00}" type="datetime1">
              <a:rPr lang="ro-RO" noProof="0" smtClean="0"/>
              <a:t>03.11.2022</a:t>
            </a:fld>
            <a:endParaRPr lang="ro-RO" noProof="0"/>
          </a:p>
        </p:txBody>
      </p:sp>
      <p:sp>
        <p:nvSpPr>
          <p:cNvPr id="7" name="Substituent subsol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 noProof="0"/>
              <a:t>Adăugați un subsol</a:t>
            </a:r>
          </a:p>
        </p:txBody>
      </p:sp>
      <p:sp>
        <p:nvSpPr>
          <p:cNvPr id="11" name="Substituent număr diapozitiv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o-RO" noProof="0" smtClean="0"/>
              <a:pPr/>
              <a:t>‹#›</a:t>
            </a:fld>
            <a:endParaRPr lang="ro-RO" noProof="0"/>
          </a:p>
        </p:txBody>
      </p:sp>
    </p:spTree>
    <p:extLst>
      <p:ext uri="{BB962C8B-B14F-4D97-AF65-F5344CB8AC3E}">
        <p14:creationId xmlns:p14="http://schemas.microsoft.com/office/powerpoint/2010/main" val="44051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o-RO"/>
              <a:t>Faceți clic pentru a edita stilul de titlu coordonator</a:t>
            </a:r>
            <a:endParaRPr lang="ro-RO" dirty="0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o-RO"/>
              <a:t>Faceți clic pentru a edita stilurile de text coordonator</a:t>
            </a:r>
          </a:p>
          <a:p>
            <a:pPr lvl="1" rtl="0"/>
            <a:r>
              <a:rPr lang="ro-RO"/>
              <a:t>Al doilea nivel</a:t>
            </a:r>
          </a:p>
          <a:p>
            <a:pPr lvl="2" rtl="0"/>
            <a:r>
              <a:rPr lang="ro-RO"/>
              <a:t>Al treilea nivel</a:t>
            </a:r>
          </a:p>
          <a:p>
            <a:pPr lvl="3" rtl="0"/>
            <a:r>
              <a:rPr lang="ro-RO"/>
              <a:t>Al patrulea nivel</a:t>
            </a:r>
          </a:p>
          <a:p>
            <a:pPr lvl="4" rtl="0"/>
            <a:r>
              <a:rPr lang="ro-RO"/>
              <a:t>Al cincilea nivel</a:t>
            </a:r>
            <a:endParaRPr lang="ro-RO" dirty="0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ED15162-C1EE-4D4F-B6B3-9D8EA5A4D062}" type="datetime1">
              <a:rPr lang="ro-RO" smtClean="0"/>
              <a:t>03.11.2022</a:t>
            </a:fld>
            <a:endParaRPr lang="ro-RO" dirty="0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/>
              <a:t>Adăugați un subsol</a:t>
            </a:r>
            <a:endParaRPr lang="ro-RO" dirty="0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96022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 hasCustomPrompt="1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o-RO"/>
              <a:t>Faceți clic pentru a edita stilul de titlu coordonator</a:t>
            </a:r>
            <a:endParaRPr lang="ro-RO" dirty="0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o-RO"/>
              <a:t>Faceți clic pentru a edita stilurile de text coordonator</a:t>
            </a:r>
          </a:p>
          <a:p>
            <a:pPr lvl="1" rtl="0"/>
            <a:r>
              <a:rPr lang="ro-RO"/>
              <a:t>Al doilea nivel</a:t>
            </a:r>
          </a:p>
          <a:p>
            <a:pPr lvl="2" rtl="0"/>
            <a:r>
              <a:rPr lang="ro-RO"/>
              <a:t>Al treilea nivel</a:t>
            </a:r>
          </a:p>
          <a:p>
            <a:pPr lvl="3" rtl="0"/>
            <a:r>
              <a:rPr lang="ro-RO"/>
              <a:t>Al patrulea nivel</a:t>
            </a:r>
          </a:p>
          <a:p>
            <a:pPr lvl="4" rtl="0"/>
            <a:r>
              <a:rPr lang="ro-RO"/>
              <a:t>Al cincilea nivel</a:t>
            </a:r>
            <a:endParaRPr lang="ro-RO" dirty="0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F9EC6D8-FA3B-422A-B4ED-142B4753DB0A}" type="datetime1">
              <a:rPr lang="ro-RO" smtClean="0"/>
              <a:t>03.11.2022</a:t>
            </a:fld>
            <a:endParaRPr lang="ro-RO" dirty="0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/>
              <a:t>Adăugați un subsol</a:t>
            </a:r>
            <a:endParaRPr lang="ro-RO" dirty="0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3982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o-RO" noProof="0"/>
              <a:t>Faceți clic pentru a edita stilurile de text coordonator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EAEAA36-3782-45E5-B9B7-CCE4BFBAB245}" type="datetime1">
              <a:rPr lang="ro-RO" noProof="0" smtClean="0"/>
              <a:t>03.11.2022</a:t>
            </a:fld>
            <a:endParaRPr lang="ro-RO" noProof="0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 noProof="0"/>
              <a:t>Adăugați un subsol</a:t>
            </a:r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A60BA0E-20D0-4E7C-B286-26C960A6788F}" type="slidenum">
              <a:rPr lang="ro-RO" noProof="0" smtClean="0"/>
              <a:pPr/>
              <a:t>‹#›</a:t>
            </a:fld>
            <a:endParaRPr lang="ro-RO" noProof="0"/>
          </a:p>
        </p:txBody>
      </p:sp>
    </p:spTree>
    <p:extLst>
      <p:ext uri="{BB962C8B-B14F-4D97-AF65-F5344CB8AC3E}">
        <p14:creationId xmlns:p14="http://schemas.microsoft.com/office/powerpoint/2010/main" val="2358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ntet secțiun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Dreptunghi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o-RO" noProof="0">
                <a:latin typeface="Calibri" panose="020F0502020204030204" pitchFamily="34" charset="0"/>
              </a:endParaRPr>
            </a:p>
          </p:txBody>
        </p:sp>
        <p:pic>
          <p:nvPicPr>
            <p:cNvPr id="10" name="Imagin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Dreptunghi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o-RO" b="0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5" name="Imagine 4" descr="Stivă de cărț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itlu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</a:p>
        </p:txBody>
      </p:sp>
      <p:sp>
        <p:nvSpPr>
          <p:cNvPr id="8" name="Subtitlu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o-RO" noProof="0"/>
              <a:t>Faceți clic pentru a edita stilul de subtitlu coordonator</a:t>
            </a:r>
          </a:p>
        </p:txBody>
      </p:sp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F1DE05F-251D-4995-A200-E2F1519738E6}" type="datetime1">
              <a:rPr lang="ro-RO" noProof="0" smtClean="0"/>
              <a:t>03.11.2022</a:t>
            </a:fld>
            <a:endParaRPr lang="ro-RO" noProof="0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 noProof="0"/>
              <a:t>Adăugați un subsol</a:t>
            </a:r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o-RO" noProof="0" smtClean="0"/>
              <a:pPr/>
              <a:t>‹#›</a:t>
            </a:fld>
            <a:endParaRPr lang="ro-RO" noProof="0"/>
          </a:p>
        </p:txBody>
      </p:sp>
    </p:spTree>
    <p:extLst>
      <p:ext uri="{BB962C8B-B14F-4D97-AF65-F5344CB8AC3E}">
        <p14:creationId xmlns:p14="http://schemas.microsoft.com/office/powerpoint/2010/main" val="72723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o-RO" noProof="0"/>
              <a:t>Faceți clic pentru a edita stilurile de text coordonator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o-RO" noProof="0"/>
              <a:t>Faceți clic pentru a edita stilurile de text coordonator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598A7C0-63BB-4B8A-ABC2-A20E24515C54}" type="datetime1">
              <a:rPr lang="ro-RO" noProof="0" smtClean="0"/>
              <a:t>03.11.2022</a:t>
            </a:fld>
            <a:endParaRPr lang="ro-RO" noProof="0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 noProof="0"/>
              <a:t>Adăugați un subsol</a:t>
            </a:r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o-RO" noProof="0" smtClean="0"/>
              <a:pPr/>
              <a:t>‹#›</a:t>
            </a:fld>
            <a:endParaRPr lang="ro-RO" noProof="0"/>
          </a:p>
        </p:txBody>
      </p:sp>
    </p:spTree>
    <p:extLst>
      <p:ext uri="{BB962C8B-B14F-4D97-AF65-F5344CB8AC3E}">
        <p14:creationId xmlns:p14="http://schemas.microsoft.com/office/powerpoint/2010/main" val="270174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o-RO" noProof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o-RO" noProof="0"/>
              <a:t>Faceți clic pentru a edita stilurile de text coordonator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o-RO" noProof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o-RO" noProof="0"/>
              <a:t>Faceți clic pentru a edita stilurile de text coordonator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04E3F0A9-9EB5-48F7-B75A-FA82AC3F0784}" type="datetime1">
              <a:rPr lang="ro-RO" noProof="0" smtClean="0"/>
              <a:t>03.11.2022</a:t>
            </a:fld>
            <a:endParaRPr lang="ro-RO" noProof="0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 noProof="0"/>
              <a:t>Adăugați un subsol</a:t>
            </a:r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o-RO" noProof="0" smtClean="0"/>
              <a:pPr/>
              <a:t>‹#›</a:t>
            </a:fld>
            <a:endParaRPr lang="ro-RO" noProof="0"/>
          </a:p>
        </p:txBody>
      </p:sp>
    </p:spTree>
    <p:extLst>
      <p:ext uri="{BB962C8B-B14F-4D97-AF65-F5344CB8AC3E}">
        <p14:creationId xmlns:p14="http://schemas.microsoft.com/office/powerpoint/2010/main" val="1474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o-RO"/>
              <a:t>Faceți clic pentru a edita stilul de titlu coordonator</a:t>
            </a:r>
            <a:endParaRPr lang="ro-RO" dirty="0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E64BA1C-682A-431E-BB23-098617652158}" type="datetime1">
              <a:rPr lang="ro-RO" smtClean="0"/>
              <a:t>03.11.2022</a:t>
            </a:fld>
            <a:endParaRPr lang="ro-RO" dirty="0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/>
              <a:t>Adăugați un subsol</a:t>
            </a:r>
            <a:endParaRPr lang="ro-RO" dirty="0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8102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64DED1B-D5CB-4656-AB53-FE692C3EF09C}" type="datetime1">
              <a:rPr lang="ro-RO" smtClean="0"/>
              <a:t>03.11.2022</a:t>
            </a:fld>
            <a:endParaRPr lang="ro-RO" dirty="0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/>
              <a:t>Adăugați un subsol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66448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reptunghi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o-RO" dirty="0">
              <a:latin typeface="Calibri" panose="020F0502020204030204" pitchFamily="34" charset="0"/>
            </a:endParaRPr>
          </a:p>
        </p:txBody>
      </p:sp>
      <p:sp>
        <p:nvSpPr>
          <p:cNvPr id="2" name="Titlu 1"/>
          <p:cNvSpPr>
            <a:spLocks noGrp="1"/>
          </p:cNvSpPr>
          <p:nvPr>
            <p:ph type="title" hasCustomPrompt="1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o-RO"/>
              <a:t>Faceți clic pentru a edita stilul de titlu coordonator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o-RO"/>
              <a:t>Faceți clic pentru a edita stilurile de text coordonator</a:t>
            </a:r>
          </a:p>
          <a:p>
            <a:pPr lvl="1" rtl="0"/>
            <a:r>
              <a:rPr lang="ro-RO"/>
              <a:t>Al doilea nivel</a:t>
            </a:r>
          </a:p>
          <a:p>
            <a:pPr lvl="2" rtl="0"/>
            <a:r>
              <a:rPr lang="ro-RO"/>
              <a:t>Al treilea nivel</a:t>
            </a:r>
          </a:p>
          <a:p>
            <a:pPr lvl="3" rtl="0"/>
            <a:r>
              <a:rPr lang="ro-RO"/>
              <a:t>Al patrulea nivel</a:t>
            </a:r>
          </a:p>
          <a:p>
            <a:pPr lvl="4" rtl="0"/>
            <a:r>
              <a:rPr lang="ro-RO"/>
              <a:t>Al cincilea nivel</a:t>
            </a:r>
            <a:endParaRPr lang="ro-RO" dirty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 hasCustomPrompt="1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o-RO"/>
              <a:t>Faceți clic pentru a edita stilurile de text coordonator</a:t>
            </a:r>
            <a:endParaRPr lang="ro-RO" dirty="0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93EFDF7C-F88C-4F53-B629-ED2B04C803EA}" type="datetime1">
              <a:rPr lang="ro-RO" smtClean="0"/>
              <a:t>03.11.2022</a:t>
            </a:fld>
            <a:endParaRPr lang="ro-RO" dirty="0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/>
              <a:t>Adăugați un subsol</a:t>
            </a:r>
            <a:endParaRPr lang="ro-RO" dirty="0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801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reptunghi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o-RO" dirty="0">
              <a:latin typeface="Calibri" panose="020F0502020204030204" pitchFamily="34" charset="0"/>
            </a:endParaRPr>
          </a:p>
        </p:txBody>
      </p:sp>
      <p:sp>
        <p:nvSpPr>
          <p:cNvPr id="2" name="Titlu 1"/>
          <p:cNvSpPr>
            <a:spLocks noGrp="1"/>
          </p:cNvSpPr>
          <p:nvPr>
            <p:ph type="title" hasCustomPrompt="1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o-RO"/>
              <a:t>Faceți clic pentru a edita stilul de titlu coordonator</a:t>
            </a:r>
            <a:endParaRPr lang="ro-RO" dirty="0"/>
          </a:p>
        </p:txBody>
      </p:sp>
      <p:sp>
        <p:nvSpPr>
          <p:cNvPr id="3" name="Substituent imagine 2" descr="Un substituent gol pentru a adăuga o imagine. Faceți clic pe substituent și selectați imaginea pe care doriți s-o adăugați"/>
          <p:cNvSpPr>
            <a:spLocks noGrp="1"/>
          </p:cNvSpPr>
          <p:nvPr>
            <p:ph type="pic" idx="1" hasCustomPrompt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latin typeface="Calibri" panose="020F0502020204030204" pitchFamily="34" charset="0"/>
              </a:defRPr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o-RO"/>
              <a:t>Faceți clic pe pictogramă pentru a adăuga o imagine</a:t>
            </a:r>
            <a:endParaRPr lang="ro-RO" dirty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o-RO"/>
              <a:t>Faceți clic pentru a edita stilurile de text coordonator</a:t>
            </a:r>
            <a:endParaRPr lang="ro-RO" dirty="0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A5B563C6-2E8F-4F69-8CC6-BC5453F7B614}" type="datetime1">
              <a:rPr lang="ro-RO" smtClean="0"/>
              <a:t>03.11.2022</a:t>
            </a:fld>
            <a:endParaRPr lang="ro-RO" dirty="0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o-RO"/>
              <a:t>Adăugați un subsol</a:t>
            </a:r>
            <a:endParaRPr lang="ro-RO" dirty="0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4781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Dreptunghi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o-RO" noProof="0">
                <a:latin typeface="Calibri" panose="020F0502020204030204" pitchFamily="34" charset="0"/>
              </a:endParaRPr>
            </a:p>
          </p:txBody>
        </p:sp>
        <p:sp>
          <p:nvSpPr>
            <p:cNvPr id="8" name="Dreptunghi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o-RO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o-RO" noProof="0"/>
              <a:t>Faceți clic pentru a edita stilul de titlu coordonator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o-RO" noProof="0"/>
              <a:t>Faceți clic pentru a edita stilurile de text coordonator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73E1E2C8-3F6C-46C4-AA99-62D11E0DE2E6}" type="datetime1">
              <a:rPr lang="ro-RO" noProof="0" smtClean="0"/>
              <a:t>03.11.2022</a:t>
            </a:fld>
            <a:endParaRPr lang="ro-RO" noProof="0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o-RO" noProof="0"/>
              <a:t>Adăugați un subsol</a:t>
            </a:r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o-RO" noProof="0" smtClean="0"/>
              <a:pPr/>
              <a:t>‹#›</a:t>
            </a:fld>
            <a:endParaRPr lang="ro-RO" noProof="0"/>
          </a:p>
        </p:txBody>
      </p:sp>
    </p:spTree>
    <p:extLst>
      <p:ext uri="{BB962C8B-B14F-4D97-AF65-F5344CB8AC3E}">
        <p14:creationId xmlns:p14="http://schemas.microsoft.com/office/powerpoint/2010/main" val="414278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Calibri" panose="020F0502020204030204" pitchFamily="34" charset="0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474112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imona.martis@staff.utcluj.r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4879346" y="4114800"/>
            <a:ext cx="7008574" cy="1295400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n-US" sz="2400" b="1" dirty="0"/>
              <a:t>2022 </a:t>
            </a:r>
            <a:r>
              <a:rPr lang="en-US" sz="2400" b="1" dirty="0" err="1"/>
              <a:t>Pregatire</a:t>
            </a:r>
            <a:r>
              <a:rPr lang="en-US" sz="2400" b="1" dirty="0"/>
              <a:t> prima </a:t>
            </a:r>
            <a:r>
              <a:rPr lang="en-US" sz="2400" b="1" dirty="0" err="1"/>
              <a:t>sesiune</a:t>
            </a:r>
            <a:br>
              <a:rPr lang="en-US" sz="2400" b="1" dirty="0"/>
            </a:br>
            <a:r>
              <a:rPr lang="en-US" sz="2400" b="1" dirty="0"/>
              <a:t>Sala 356-Vineri 11.11.2022 de la 14-15 AIA</a:t>
            </a:r>
            <a:br>
              <a:rPr lang="en-US" sz="2400" b="1" dirty="0"/>
            </a:br>
            <a:r>
              <a:rPr lang="en-US" sz="2400" b="1" dirty="0"/>
              <a:t>Sala 356- </a:t>
            </a:r>
            <a:r>
              <a:rPr lang="en-US" sz="2400" b="1" dirty="0" err="1"/>
              <a:t>Vineri</a:t>
            </a:r>
            <a:r>
              <a:rPr lang="en-US" sz="2400" b="1" dirty="0"/>
              <a:t> 11.11.2022 de la 15-16 CTI</a:t>
            </a:r>
            <a:br>
              <a:rPr lang="en-US" sz="2400" b="1" dirty="0"/>
            </a:br>
            <a:r>
              <a:rPr lang="en-US" sz="2400" b="1" dirty="0" err="1"/>
              <a:t>Proiect</a:t>
            </a:r>
            <a:r>
              <a:rPr lang="en-US" sz="2400" b="1" dirty="0"/>
              <a:t> ROSE 239/SGU/NC/II din 25.11.2019</a:t>
            </a:r>
            <a:endParaRPr lang="ro-RO" sz="2400" b="1" dirty="0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5103812" y="5562600"/>
            <a:ext cx="6784108" cy="609600"/>
          </a:xfrm>
        </p:spPr>
        <p:txBody>
          <a:bodyPr rtlCol="0">
            <a:noAutofit/>
          </a:bodyPr>
          <a:lstStyle/>
          <a:p>
            <a:pPr rtl="0"/>
            <a:r>
              <a:rPr lang="en-US" sz="1600" b="1" dirty="0" err="1"/>
              <a:t>Ec.Simona</a:t>
            </a:r>
            <a:r>
              <a:rPr lang="en-US" sz="1600" b="1" dirty="0"/>
              <a:t> Sabo </a:t>
            </a:r>
            <a:r>
              <a:rPr lang="en-US" sz="1600" b="1" dirty="0" err="1"/>
              <a:t>Martis</a:t>
            </a:r>
            <a:endParaRPr lang="en-US" sz="1600" b="1" dirty="0"/>
          </a:p>
          <a:p>
            <a:pPr rtl="0"/>
            <a:r>
              <a:rPr lang="en-US" sz="1600" b="1" dirty="0"/>
              <a:t>Consultant </a:t>
            </a:r>
            <a:r>
              <a:rPr lang="en-US" sz="1600" b="1" dirty="0" err="1"/>
              <a:t>consilier</a:t>
            </a:r>
            <a:r>
              <a:rPr lang="en-US" sz="1600" b="1" dirty="0"/>
              <a:t> de </a:t>
            </a:r>
            <a:r>
              <a:rPr lang="en-US" sz="1600" b="1" dirty="0" err="1"/>
              <a:t>cariera</a:t>
            </a:r>
            <a:r>
              <a:rPr lang="en-US" sz="1600" b="1" dirty="0"/>
              <a:t> </a:t>
            </a:r>
            <a:r>
              <a:rPr lang="en-US" sz="1600" b="1" dirty="0" err="1"/>
              <a:t>Fac.Automatica</a:t>
            </a:r>
            <a:r>
              <a:rPr lang="en-US" sz="1600" b="1" dirty="0"/>
              <a:t> </a:t>
            </a:r>
            <a:r>
              <a:rPr lang="en-US" sz="1600" b="1" dirty="0" err="1"/>
              <a:t>si</a:t>
            </a:r>
            <a:r>
              <a:rPr lang="en-US" sz="1600" b="1" dirty="0"/>
              <a:t> </a:t>
            </a:r>
            <a:r>
              <a:rPr lang="en-US" sz="1600" b="1" dirty="0" err="1"/>
              <a:t>Calculatoare</a:t>
            </a:r>
            <a:endParaRPr lang="en-US" sz="1600" b="1" dirty="0"/>
          </a:p>
          <a:p>
            <a:pPr rtl="0"/>
            <a:r>
              <a:rPr lang="en-US" sz="1600" b="1" dirty="0">
                <a:hlinkClick r:id="rId3"/>
              </a:rPr>
              <a:t>simona.martis@staff.utcluj.ro</a:t>
            </a:r>
            <a:endParaRPr lang="en-US" sz="1600" b="1" dirty="0"/>
          </a:p>
          <a:p>
            <a:pPr rtl="0"/>
            <a:r>
              <a:rPr lang="en-US" sz="1600" b="1" dirty="0"/>
              <a:t>Sala 43 STR BARITIU NR 28</a:t>
            </a:r>
          </a:p>
          <a:p>
            <a:pPr rtl="0"/>
            <a:r>
              <a:rPr lang="en-US" sz="1600" b="1" dirty="0"/>
              <a:t>0264 401441</a:t>
            </a:r>
            <a:endParaRPr lang="ro-RO" sz="1600" b="1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D92F871A-9A0F-671E-68C8-06B12A57D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390" y="0"/>
            <a:ext cx="5206435" cy="420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ine ați revenit la prezentarea școlară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628387_TF03460615" id="{31AF8E53-77EE-4EC8-AB70-EB6126A22EB8}" vid="{A393C365-25A1-489E-81CB-81E596B77B03}"/>
    </a:ext>
  </a:extLst>
</a:theme>
</file>

<file path=ppt/theme/theme2.xml><?xml version="1.0" encoding="utf-8"?>
<a:theme xmlns:a="http://schemas.openxmlformats.org/drawingml/2006/main" name="Temă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ă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Bine ați revenit la prezentarea școlară</Template>
  <TotalTime>10</TotalTime>
  <Words>65</Words>
  <Application>Microsoft Office PowerPoint</Application>
  <PresentationFormat>Particularizare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Bine ați revenit la prezentarea școlară</vt:lpstr>
      <vt:lpstr>2022 Pregatire prima sesiune Sala 356-Vineri 11.11.2022 de la 14-15 AIA Sala 356- Vineri 11.11.2022 de la 15-16 CTI Proiect ROSE 239/SGU/NC/II din 25.11.2019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 Pregatire prima sesiune</dc:title>
  <dc:creator>AC BAR 45 LAB02</dc:creator>
  <cp:lastModifiedBy>AC BAR 45 LAB02</cp:lastModifiedBy>
  <cp:revision>4</cp:revision>
  <dcterms:created xsi:type="dcterms:W3CDTF">2022-11-01T11:49:01Z</dcterms:created>
  <dcterms:modified xsi:type="dcterms:W3CDTF">2022-11-03T12:31:55Z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